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9874250" cy="6797675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CCFFFF"/>
    <a:srgbClr val="660033"/>
    <a:srgbClr val="CCCC00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8"/>
    <p:restoredTop sz="94295" autoAdjust="0"/>
  </p:normalViewPr>
  <p:slideViewPr>
    <p:cSldViewPr>
      <p:cViewPr varScale="1">
        <p:scale>
          <a:sx n="96" d="100"/>
          <a:sy n="96" d="100"/>
        </p:scale>
        <p:origin x="54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9918" cy="3409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592027" y="0"/>
            <a:ext cx="4279918" cy="3409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87F543-0BEB-408A-AC7E-D6D215E2FC99}" type="datetimeFigureOut">
              <a:rPr lang="zh-TW" altLang="en-US" smtClean="0"/>
              <a:t>2020/3/24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56698"/>
            <a:ext cx="4279918" cy="34097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592027" y="6456698"/>
            <a:ext cx="4279918" cy="34097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4FE1D7-CB82-4030-8B3D-B345EFDD16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99173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278841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3125" y="0"/>
            <a:ext cx="4278841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36913" y="509588"/>
            <a:ext cx="3400425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7426" y="3228896"/>
            <a:ext cx="7899400" cy="305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56612"/>
            <a:ext cx="4278841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3125" y="6456612"/>
            <a:ext cx="4278841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/>
            </a:lvl1pPr>
          </a:lstStyle>
          <a:p>
            <a:fld id="{1983D7F7-2AC0-48E4-A2FF-F47EFB55641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846174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home.com.tw/node/48641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altLang="zh-TW" dirty="0">
                <a:hlinkClick r:id="rId3"/>
              </a:rPr>
              <a:t>https://www.ithome.com.tw/node/48641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D7F7-2AC0-48E4-A2FF-F47EFB55641C}" type="slidenum">
              <a:rPr lang="en-US" altLang="zh-TW" smtClean="0"/>
              <a:pPr/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74743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" cy="68580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914400" y="3276600"/>
            <a:ext cx="75438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914400" y="609600"/>
            <a:ext cx="1219200" cy="43434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09600" y="2514600"/>
            <a:ext cx="1219200" cy="43434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2124075" y="2205038"/>
            <a:ext cx="6553200" cy="966787"/>
          </a:xfrm>
        </p:spPr>
        <p:txBody>
          <a:bodyPr lIns="91440" tIns="45720" rIns="91440" bIns="45720" anchor="ctr"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128838" y="3400425"/>
            <a:ext cx="6400800" cy="2095500"/>
          </a:xfrm>
        </p:spPr>
        <p:txBody>
          <a:bodyPr lIns="91440" tIns="45720" rIns="91440" bIns="45720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83331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4098893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19900" y="260350"/>
            <a:ext cx="1943100" cy="583565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90600" y="260350"/>
            <a:ext cx="5676900" cy="58356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4271277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161466" y="6489699"/>
            <a:ext cx="210468" cy="2159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9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30" name="內文層級一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</p:spTree>
    <p:extLst>
      <p:ext uri="{BB962C8B-B14F-4D97-AF65-F5344CB8AC3E}">
        <p14:creationId xmlns:p14="http://schemas.microsoft.com/office/powerpoint/2010/main" val="231073896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420434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583825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906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530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643975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307345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178658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8583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531253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55807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603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4478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34938" y="90488"/>
            <a:ext cx="365125" cy="466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kumimoji="1" lang="en-US" altLang="zh-TW" sz="2400" i="1">
                <a:solidFill>
                  <a:schemeClr val="bg1"/>
                </a:solidFill>
                <a:latin typeface="Futura Md BT" pitchFamily="34" charset="0"/>
              </a:rPr>
              <a:t>Computer Center, CS, NCTU</a:t>
            </a:r>
          </a:p>
        </p:txBody>
      </p:sp>
      <p:sp>
        <p:nvSpPr>
          <p:cNvPr id="1030" name="Oval 6"/>
          <p:cNvSpPr>
            <a:spLocks noChangeArrowheads="1"/>
          </p:cNvSpPr>
          <p:nvPr/>
        </p:nvSpPr>
        <p:spPr bwMode="auto">
          <a:xfrm>
            <a:off x="125413" y="6400800"/>
            <a:ext cx="304800" cy="304800"/>
          </a:xfrm>
          <a:prstGeom prst="ellipse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22225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248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" tIns="0" rIns="0" bIns="4680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fld id="{36320E50-4369-4C9B-918D-70B81CC07476}" type="slidenum">
              <a:rPr lang="en-US" altLang="zh-TW" sz="1400">
                <a:solidFill>
                  <a:schemeClr val="bg1"/>
                </a:solidFill>
                <a:latin typeface="Futura Md BT" pitchFamily="34" charset="0"/>
              </a:rPr>
              <a:pPr algn="ctr" eaLnBrk="1" hangingPunct="1"/>
              <a:t>‹#›</a:t>
            </a:fld>
            <a:endParaRPr lang="en-US" altLang="zh-TW" sz="1400">
              <a:solidFill>
                <a:schemeClr val="bg1"/>
              </a:solidFill>
              <a:latin typeface="Futura Md BT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990600" y="1182688"/>
            <a:ext cx="7772400" cy="36512"/>
          </a:xfrm>
          <a:prstGeom prst="rect">
            <a:avLst/>
          </a:prstGeom>
          <a:gradFill rotWithShape="0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9pPr>
    </p:titleStyle>
    <p:bodyStyle>
      <a:lvl1pPr marL="342900" indent="-342900" algn="l" rtl="0" eaLnBrk="0" fontAlgn="base" hangingPunct="0">
        <a:spcBef>
          <a:spcPct val="25000"/>
        </a:spcBef>
        <a:spcAft>
          <a:spcPct val="0"/>
        </a:spcAft>
        <a:buFont typeface="Wingdings" panose="05000000000000000000" pitchFamily="2" charset="2"/>
        <a:buChar char="q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5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2pPr>
      <a:lvl3pPr marL="1143000" indent="-228600" algn="l" rtl="0" eaLnBrk="0" fontAlgn="base" hangingPunct="0">
        <a:spcBef>
          <a:spcPct val="25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Ø"/>
        <a:defRPr kumimoji="1">
          <a:solidFill>
            <a:schemeClr val="tx1"/>
          </a:solidFill>
          <a:latin typeface="+mn-lt"/>
          <a:ea typeface="華康標楷體(P)" pitchFamily="66" charset="-120"/>
        </a:defRPr>
      </a:lvl3pPr>
      <a:lvl4pPr marL="1600200" indent="-228600" algn="l" rtl="0" eaLnBrk="0" fontAlgn="base" hangingPunct="0">
        <a:spcBef>
          <a:spcPct val="25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華康標楷體(P)" pitchFamily="66" charset="-120"/>
        </a:defRPr>
      </a:lvl4pPr>
      <a:lvl5pPr marL="2057400" indent="-228600" algn="l" rtl="0" eaLnBrk="0" fontAlgn="base" hangingPunct="0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5pPr>
      <a:lvl6pPr marL="25146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6pPr>
      <a:lvl7pPr marL="29718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7pPr>
      <a:lvl8pPr marL="34290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8pPr>
      <a:lvl9pPr marL="38862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>
                <a:ea typeface="新細明體" pitchFamily="18" charset="-120"/>
              </a:rPr>
              <a:t>IDS &amp; IPS</a:t>
            </a:r>
            <a:endParaRPr lang="en-US" altLang="zh-TW" dirty="0">
              <a:ea typeface="新細明體" pitchFamily="18" charset="-12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jnlin</a:t>
            </a:r>
            <a:endParaRPr lang="zh-TW" altLang="zh-TW" dirty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8CED069-A2CE-0142-9EAE-7CAA6F516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Start Snort</a:t>
            </a:r>
            <a:endParaRPr kumimoji="1"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248159D-3D53-C643-9242-CB5E7CCEBE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TW" dirty="0"/>
              <a:t>In /</a:t>
            </a:r>
            <a:r>
              <a:rPr kumimoji="1" lang="en-US" altLang="zh-TW" dirty="0" err="1"/>
              <a:t>etc</a:t>
            </a:r>
            <a:r>
              <a:rPr kumimoji="1" lang="en-US" altLang="zh-TW" dirty="0"/>
              <a:t>/</a:t>
            </a:r>
            <a:r>
              <a:rPr kumimoji="1" lang="en-US" altLang="zh-TW" dirty="0" err="1"/>
              <a:t>rc.conf.local</a:t>
            </a:r>
            <a:endParaRPr kumimoji="1" lang="en-US" altLang="zh-TW" dirty="0"/>
          </a:p>
          <a:p>
            <a:pPr lvl="1"/>
            <a:r>
              <a:rPr lang="en" altLang="zh-TW" dirty="0" err="1"/>
              <a:t>snort_enable</a:t>
            </a:r>
            <a:r>
              <a:rPr lang="en" altLang="zh-TW" dirty="0"/>
              <a:t>="YES”</a:t>
            </a:r>
          </a:p>
          <a:p>
            <a:pPr lvl="1"/>
            <a:r>
              <a:rPr lang="en" altLang="zh-TW" dirty="0" err="1"/>
              <a:t>snort_interface</a:t>
            </a:r>
            <a:r>
              <a:rPr lang="en" altLang="zh-TW" dirty="0"/>
              <a:t>="em0”</a:t>
            </a:r>
            <a:br>
              <a:rPr lang="en" altLang="zh-TW" dirty="0"/>
            </a:br>
            <a:endParaRPr lang="en" altLang="zh-TW" dirty="0"/>
          </a:p>
          <a:p>
            <a:r>
              <a:rPr kumimoji="1" lang="en" altLang="zh-TW" dirty="0"/>
              <a:t>/</a:t>
            </a:r>
            <a:r>
              <a:rPr kumimoji="1" lang="en" altLang="zh-TW" dirty="0" err="1"/>
              <a:t>usr</a:t>
            </a:r>
            <a:r>
              <a:rPr kumimoji="1" lang="en" altLang="zh-TW" dirty="0"/>
              <a:t>/local/</a:t>
            </a:r>
            <a:r>
              <a:rPr kumimoji="1" lang="en" altLang="zh-TW" dirty="0" err="1"/>
              <a:t>etc</a:t>
            </a:r>
            <a:r>
              <a:rPr kumimoji="1" lang="en" altLang="zh-TW" dirty="0"/>
              <a:t>/</a:t>
            </a:r>
            <a:r>
              <a:rPr kumimoji="1" lang="en" altLang="zh-TW" dirty="0" err="1"/>
              <a:t>rc.d</a:t>
            </a:r>
            <a:r>
              <a:rPr kumimoji="1" lang="en" altLang="zh-TW" dirty="0"/>
              <a:t>/snort start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2959837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8CED069-A2CE-0142-9EAE-7CAA6F516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Update rules periodically </a:t>
            </a:r>
            <a:endParaRPr kumimoji="1"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248159D-3D53-C643-9242-CB5E7CCEBE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c</a:t>
            </a:r>
            <a:r>
              <a:rPr kumimoji="1" lang="en-US" altLang="zh-TW" dirty="0"/>
              <a:t>rontab</a:t>
            </a:r>
          </a:p>
          <a:p>
            <a:pPr lvl="1"/>
            <a:r>
              <a:rPr lang="en" altLang="zh-TW" dirty="0"/>
              <a:t>0 6 * * * /</a:t>
            </a:r>
            <a:r>
              <a:rPr lang="en" altLang="zh-TW" dirty="0" err="1"/>
              <a:t>usr</a:t>
            </a:r>
            <a:r>
              <a:rPr lang="en" altLang="zh-TW" dirty="0"/>
              <a:t>/local/bin/</a:t>
            </a:r>
            <a:r>
              <a:rPr lang="en" altLang="zh-TW" dirty="0" err="1"/>
              <a:t>pulledpork.pl</a:t>
            </a:r>
            <a:r>
              <a:rPr lang="en" altLang="zh-TW" dirty="0"/>
              <a:t> -c /</a:t>
            </a:r>
            <a:r>
              <a:rPr lang="en" altLang="zh-TW" dirty="0" err="1"/>
              <a:t>usr</a:t>
            </a:r>
            <a:r>
              <a:rPr lang="en" altLang="zh-TW" dirty="0"/>
              <a:t>/local/</a:t>
            </a:r>
            <a:r>
              <a:rPr lang="en" altLang="zh-TW" dirty="0" err="1"/>
              <a:t>etc</a:t>
            </a:r>
            <a:r>
              <a:rPr lang="en" altLang="zh-TW" dirty="0"/>
              <a:t>/</a:t>
            </a:r>
            <a:r>
              <a:rPr lang="en" altLang="zh-TW" dirty="0" err="1"/>
              <a:t>pulledpork</a:t>
            </a:r>
            <a:r>
              <a:rPr lang="en" altLang="zh-TW" dirty="0"/>
              <a:t>/</a:t>
            </a:r>
            <a:r>
              <a:rPr lang="en" altLang="zh-TW" dirty="0" err="1"/>
              <a:t>pulledpork.conf</a:t>
            </a:r>
            <a:r>
              <a:rPr lang="en" altLang="zh-TW" dirty="0"/>
              <a:t> -l &gt; /dev/null </a:t>
            </a:r>
          </a:p>
          <a:p>
            <a:pPr marL="0" indent="0">
              <a:buNone/>
            </a:pPr>
            <a:br>
              <a:rPr lang="en" altLang="zh-TW" dirty="0"/>
            </a:b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7026648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IDS &amp; IPS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altLang="zh-TW" dirty="0"/>
              <a:t>Intrusion detection system (IDS) is a device or software application that monitors a network or systems for malicious activity or policy violations. </a:t>
            </a:r>
            <a:br>
              <a:rPr lang="en" altLang="zh-TW" dirty="0"/>
            </a:br>
            <a:endParaRPr lang="en" altLang="zh-TW" dirty="0"/>
          </a:p>
          <a:p>
            <a:r>
              <a:rPr lang="en" altLang="zh-TW" dirty="0"/>
              <a:t>The main functions of intrusion prevention systems (IPS) are to identify malicious activity, log information about this activity, report it and attempt to block or stop it.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8487582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C036DEC-DB82-EC40-BFE6-C09F0B653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IDS / IPS with Firewall</a:t>
            </a:r>
            <a:endParaRPr kumimoji="1"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2C3BA72-70C4-4945-8AE8-0590660DC6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188D975-1766-914B-B81A-8B3344BD5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676400"/>
            <a:ext cx="7543800" cy="389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29395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7294D63-D4FA-B54B-B60C-5C9D95615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Detection Method</a:t>
            </a:r>
            <a:endParaRPr kumimoji="1"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C55F4A2-0FA6-884E-944B-6BC144C0DD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altLang="zh-TW" dirty="0"/>
              <a:t>Signature-based</a:t>
            </a:r>
          </a:p>
          <a:p>
            <a:pPr lvl="1"/>
            <a:r>
              <a:rPr lang="en" altLang="zh-TW" dirty="0"/>
              <a:t>Patterns of known malicious events</a:t>
            </a:r>
          </a:p>
          <a:p>
            <a:pPr lvl="1"/>
            <a:r>
              <a:rPr lang="en" altLang="zh-TW" dirty="0"/>
              <a:t>Difficult to detect new attacks</a:t>
            </a:r>
            <a:br>
              <a:rPr lang="en" altLang="zh-TW" dirty="0"/>
            </a:br>
            <a:endParaRPr lang="en" altLang="zh-TW" dirty="0"/>
          </a:p>
          <a:p>
            <a:r>
              <a:rPr lang="en" altLang="zh-TW" dirty="0"/>
              <a:t>Anomaly-based</a:t>
            </a:r>
          </a:p>
          <a:p>
            <a:pPr lvl="1"/>
            <a:r>
              <a:rPr lang="en" altLang="zh-TW" dirty="0"/>
              <a:t>Use machine learning to create a model of trustworthy activity, and then compare new behavior against this model.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14995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7294D63-D4FA-B54B-B60C-5C9D95615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Pros &amp; Cons</a:t>
            </a:r>
            <a:endParaRPr kumimoji="1"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C55F4A2-0FA6-884E-944B-6BC144C0DD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altLang="zh-TW" dirty="0"/>
              <a:t>Pros</a:t>
            </a:r>
          </a:p>
          <a:p>
            <a:pPr lvl="1"/>
            <a:r>
              <a:rPr kumimoji="1" lang="en" altLang="zh-TW" dirty="0"/>
              <a:t>Simple</a:t>
            </a:r>
          </a:p>
          <a:p>
            <a:pPr lvl="1"/>
            <a:r>
              <a:rPr lang="en" altLang="zh-TW" dirty="0"/>
              <a:t>Cost Efficiency</a:t>
            </a:r>
            <a:br>
              <a:rPr lang="en" altLang="zh-TW" dirty="0"/>
            </a:br>
            <a:endParaRPr lang="en" altLang="zh-TW" dirty="0"/>
          </a:p>
          <a:p>
            <a:r>
              <a:rPr kumimoji="1" lang="en" altLang="zh-TW" dirty="0"/>
              <a:t>Cons</a:t>
            </a:r>
          </a:p>
          <a:p>
            <a:pPr lvl="1"/>
            <a:r>
              <a:rPr lang="en" altLang="zh-TW" dirty="0"/>
              <a:t>False positives are frequent</a:t>
            </a:r>
          </a:p>
          <a:p>
            <a:pPr lvl="1"/>
            <a:r>
              <a:rPr kumimoji="1" lang="en" altLang="zh-TW" dirty="0"/>
              <a:t>Need to u</a:t>
            </a:r>
            <a:r>
              <a:rPr lang="en" altLang="zh-TW" dirty="0"/>
              <a:t>pdate signature library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6590822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7294D63-D4FA-B54B-B60C-5C9D95615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Snort</a:t>
            </a:r>
            <a:endParaRPr kumimoji="1"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C55F4A2-0FA6-884E-944B-6BC144C0DD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altLang="zh-TW" dirty="0"/>
              <a:t>An open source IDS</a:t>
            </a:r>
          </a:p>
          <a:p>
            <a:pPr lvl="1"/>
            <a:r>
              <a:rPr lang="en" altLang="zh-TW" dirty="0"/>
              <a:t>GPLv2</a:t>
            </a:r>
            <a:br>
              <a:rPr lang="en" altLang="zh-TW" dirty="0"/>
            </a:br>
            <a:endParaRPr lang="en" altLang="zh-TW" dirty="0"/>
          </a:p>
          <a:p>
            <a:r>
              <a:rPr lang="en" altLang="zh-TW" dirty="0"/>
              <a:t>Very simple to use it </a:t>
            </a:r>
            <a:endParaRPr kumimoji="1"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D98C437-292F-404C-8399-DF009DA48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1475509"/>
            <a:ext cx="1981200" cy="107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51234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7294D63-D4FA-B54B-B60C-5C9D95615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Snort - installation</a:t>
            </a:r>
            <a:endParaRPr kumimoji="1"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C55F4A2-0FA6-884E-944B-6BC144C0DD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altLang="zh-TW" dirty="0"/>
              <a:t>FreeBSD: p</a:t>
            </a:r>
            <a:r>
              <a:rPr kumimoji="1" lang="en" altLang="zh-TW" dirty="0"/>
              <a:t>kg</a:t>
            </a:r>
            <a:r>
              <a:rPr lang="en" altLang="zh-TW" dirty="0"/>
              <a:t> install snort</a:t>
            </a:r>
            <a:br>
              <a:rPr lang="en" altLang="zh-TW" dirty="0"/>
            </a:br>
            <a:endParaRPr lang="en" altLang="zh-TW" dirty="0"/>
          </a:p>
          <a:p>
            <a:r>
              <a:rPr lang="en" altLang="zh-TW" dirty="0"/>
              <a:t>Don’t forget to update latest updated rules</a:t>
            </a:r>
          </a:p>
          <a:p>
            <a:pPr lvl="1"/>
            <a:r>
              <a:rPr lang="en" altLang="zh-TW" dirty="0"/>
              <a:t>Configure </a:t>
            </a:r>
            <a:r>
              <a:rPr lang="en" altLang="zh-TW" dirty="0" err="1"/>
              <a:t>PulledPort</a:t>
            </a:r>
            <a:endParaRPr lang="en" altLang="zh-TW" dirty="0"/>
          </a:p>
          <a:p>
            <a:pPr lvl="2"/>
            <a:r>
              <a:rPr lang="en" altLang="zh-TW" dirty="0"/>
              <a:t>cp /</a:t>
            </a:r>
            <a:r>
              <a:rPr lang="en" altLang="zh-TW" dirty="0" err="1"/>
              <a:t>usr</a:t>
            </a:r>
            <a:r>
              <a:rPr lang="en" altLang="zh-TW" dirty="0"/>
              <a:t>/local/</a:t>
            </a:r>
            <a:r>
              <a:rPr lang="en" altLang="zh-TW" dirty="0" err="1"/>
              <a:t>etc</a:t>
            </a:r>
            <a:r>
              <a:rPr lang="en" altLang="zh-TW" dirty="0"/>
              <a:t>/</a:t>
            </a:r>
            <a:r>
              <a:rPr lang="en" altLang="zh-TW" dirty="0" err="1"/>
              <a:t>pulledpork</a:t>
            </a:r>
            <a:r>
              <a:rPr lang="en" altLang="zh-TW" dirty="0"/>
              <a:t>/</a:t>
            </a:r>
            <a:r>
              <a:rPr lang="en" altLang="zh-TW" dirty="0" err="1"/>
              <a:t>pulledpork.conf.sample</a:t>
            </a:r>
            <a:r>
              <a:rPr lang="en" altLang="zh-TW" dirty="0"/>
              <a:t> /</a:t>
            </a:r>
            <a:r>
              <a:rPr lang="en" altLang="zh-TW" dirty="0" err="1"/>
              <a:t>usr</a:t>
            </a:r>
            <a:r>
              <a:rPr lang="en" altLang="zh-TW" dirty="0"/>
              <a:t>/local/</a:t>
            </a:r>
            <a:r>
              <a:rPr lang="en" altLang="zh-TW" dirty="0" err="1"/>
              <a:t>etc</a:t>
            </a:r>
            <a:r>
              <a:rPr lang="en" altLang="zh-TW" dirty="0"/>
              <a:t>/</a:t>
            </a:r>
            <a:r>
              <a:rPr lang="en" altLang="zh-TW" dirty="0" err="1"/>
              <a:t>pulledpork</a:t>
            </a:r>
            <a:r>
              <a:rPr lang="en" altLang="zh-TW" dirty="0"/>
              <a:t>/</a:t>
            </a:r>
            <a:r>
              <a:rPr lang="en" altLang="zh-TW" dirty="0" err="1"/>
              <a:t>pulledpork.conf</a:t>
            </a:r>
            <a:r>
              <a:rPr lang="en" altLang="zh-TW" dirty="0"/>
              <a:t> </a:t>
            </a:r>
          </a:p>
          <a:p>
            <a:pPr lvl="2"/>
            <a:r>
              <a:rPr lang="en" altLang="zh-TW" dirty="0" err="1"/>
              <a:t>mkdir</a:t>
            </a:r>
            <a:r>
              <a:rPr lang="en" altLang="zh-TW" dirty="0"/>
              <a:t> /</a:t>
            </a:r>
            <a:r>
              <a:rPr lang="en" altLang="zh-TW" dirty="0" err="1"/>
              <a:t>usr</a:t>
            </a:r>
            <a:r>
              <a:rPr lang="en" altLang="zh-TW" dirty="0"/>
              <a:t>/local/</a:t>
            </a:r>
            <a:r>
              <a:rPr lang="en" altLang="zh-TW" dirty="0" err="1"/>
              <a:t>etc</a:t>
            </a:r>
            <a:r>
              <a:rPr lang="en" altLang="zh-TW" dirty="0"/>
              <a:t>/snort/</a:t>
            </a:r>
            <a:r>
              <a:rPr lang="en" altLang="zh-TW" dirty="0" err="1"/>
              <a:t>so_rules</a:t>
            </a:r>
            <a:endParaRPr lang="en" altLang="zh-TW" dirty="0"/>
          </a:p>
          <a:p>
            <a:pPr lvl="2"/>
            <a:r>
              <a:rPr lang="en" altLang="zh-TW" dirty="0" err="1"/>
              <a:t>mkdir</a:t>
            </a:r>
            <a:r>
              <a:rPr lang="en" altLang="zh-TW" dirty="0"/>
              <a:t> /</a:t>
            </a:r>
            <a:r>
              <a:rPr lang="en" altLang="zh-TW" dirty="0" err="1"/>
              <a:t>usr</a:t>
            </a:r>
            <a:r>
              <a:rPr lang="en" altLang="zh-TW" dirty="0"/>
              <a:t>/local/</a:t>
            </a:r>
            <a:r>
              <a:rPr lang="en" altLang="zh-TW" dirty="0" err="1"/>
              <a:t>etc</a:t>
            </a:r>
            <a:r>
              <a:rPr lang="en" altLang="zh-TW" dirty="0"/>
              <a:t>/snort/rules/</a:t>
            </a:r>
            <a:r>
              <a:rPr lang="en" altLang="zh-TW" dirty="0" err="1"/>
              <a:t>iplists</a:t>
            </a:r>
            <a:endParaRPr lang="en" altLang="zh-TW" dirty="0"/>
          </a:p>
          <a:p>
            <a:pPr lvl="2"/>
            <a:r>
              <a:rPr lang="en" altLang="zh-TW" dirty="0"/>
              <a:t>touch /</a:t>
            </a:r>
            <a:r>
              <a:rPr lang="en" altLang="zh-TW" dirty="0" err="1"/>
              <a:t>usr</a:t>
            </a:r>
            <a:r>
              <a:rPr lang="en" altLang="zh-TW" dirty="0"/>
              <a:t>/local/</a:t>
            </a:r>
            <a:r>
              <a:rPr lang="en" altLang="zh-TW" dirty="0" err="1"/>
              <a:t>etc</a:t>
            </a:r>
            <a:r>
              <a:rPr lang="en" altLang="zh-TW" dirty="0"/>
              <a:t>/snort/rules/</a:t>
            </a:r>
            <a:r>
              <a:rPr lang="en" altLang="zh-TW" dirty="0" err="1"/>
              <a:t>local.rules</a:t>
            </a:r>
            <a:endParaRPr lang="en" altLang="zh-TW" dirty="0"/>
          </a:p>
          <a:p>
            <a:pPr lvl="2"/>
            <a:r>
              <a:rPr lang="en" altLang="zh-TW" dirty="0"/>
              <a:t>cp /</a:t>
            </a:r>
            <a:r>
              <a:rPr lang="en" altLang="zh-TW" dirty="0" err="1"/>
              <a:t>usr</a:t>
            </a:r>
            <a:r>
              <a:rPr lang="en" altLang="zh-TW" dirty="0"/>
              <a:t>/local/</a:t>
            </a:r>
            <a:r>
              <a:rPr lang="en" altLang="zh-TW" dirty="0" err="1"/>
              <a:t>etc</a:t>
            </a:r>
            <a:r>
              <a:rPr lang="en" altLang="zh-TW" dirty="0"/>
              <a:t>/snort/</a:t>
            </a:r>
            <a:r>
              <a:rPr lang="en" altLang="zh-TW" dirty="0" err="1"/>
              <a:t>preproc_rules</a:t>
            </a:r>
            <a:r>
              <a:rPr lang="en" altLang="zh-TW" dirty="0"/>
              <a:t>/sensitive-</a:t>
            </a:r>
            <a:r>
              <a:rPr lang="en" altLang="zh-TW" dirty="0" err="1"/>
              <a:t>data.rules</a:t>
            </a:r>
            <a:r>
              <a:rPr lang="en" altLang="zh-TW" dirty="0"/>
              <a:t>-sample /</a:t>
            </a:r>
            <a:r>
              <a:rPr lang="en" altLang="zh-TW" dirty="0" err="1"/>
              <a:t>usr</a:t>
            </a:r>
            <a:r>
              <a:rPr lang="en" altLang="zh-TW" dirty="0"/>
              <a:t>/local/</a:t>
            </a:r>
            <a:r>
              <a:rPr lang="en" altLang="zh-TW" dirty="0" err="1"/>
              <a:t>etc</a:t>
            </a:r>
            <a:r>
              <a:rPr lang="en" altLang="zh-TW" dirty="0"/>
              <a:t>/snort/</a:t>
            </a:r>
            <a:r>
              <a:rPr lang="en" altLang="zh-TW" dirty="0" err="1"/>
              <a:t>preproc_rules</a:t>
            </a:r>
            <a:r>
              <a:rPr lang="en" altLang="zh-TW" dirty="0"/>
              <a:t>/sensitive-</a:t>
            </a:r>
            <a:r>
              <a:rPr lang="en" altLang="zh-TW" dirty="0" err="1"/>
              <a:t>data.rules</a:t>
            </a:r>
            <a:endParaRPr lang="en" altLang="zh-TW" dirty="0"/>
          </a:p>
          <a:p>
            <a:pPr lvl="2"/>
            <a:r>
              <a:rPr lang="en" altLang="zh-TW" dirty="0"/>
              <a:t>/</a:t>
            </a:r>
            <a:r>
              <a:rPr lang="en" altLang="zh-TW" dirty="0" err="1"/>
              <a:t>usr</a:t>
            </a:r>
            <a:r>
              <a:rPr lang="en" altLang="zh-TW" dirty="0"/>
              <a:t>/local/</a:t>
            </a:r>
            <a:r>
              <a:rPr lang="en" altLang="zh-TW" dirty="0" err="1"/>
              <a:t>etc</a:t>
            </a:r>
            <a:r>
              <a:rPr lang="en" altLang="zh-TW" dirty="0"/>
              <a:t>/snort/rules/</a:t>
            </a:r>
            <a:r>
              <a:rPr lang="en" altLang="zh-TW" dirty="0" err="1"/>
              <a:t>white_list.rules</a:t>
            </a:r>
            <a:endParaRPr lang="en" altLang="zh-TW" dirty="0"/>
          </a:p>
          <a:p>
            <a:pPr lvl="2"/>
            <a:r>
              <a:rPr lang="en" altLang="zh-TW" dirty="0"/>
              <a:t>/</a:t>
            </a:r>
            <a:r>
              <a:rPr lang="en" altLang="zh-TW" dirty="0" err="1"/>
              <a:t>usr</a:t>
            </a:r>
            <a:r>
              <a:rPr lang="en" altLang="zh-TW" dirty="0"/>
              <a:t>/local/</a:t>
            </a:r>
            <a:r>
              <a:rPr lang="en" altLang="zh-TW" dirty="0" err="1"/>
              <a:t>etc</a:t>
            </a:r>
            <a:r>
              <a:rPr lang="en" altLang="zh-TW" dirty="0"/>
              <a:t>/snort/rules/</a:t>
            </a:r>
            <a:r>
              <a:rPr lang="en" altLang="zh-TW" dirty="0" err="1"/>
              <a:t>black_list.rules</a:t>
            </a:r>
            <a:br>
              <a:rPr lang="en" altLang="zh-TW" dirty="0"/>
            </a:br>
            <a:br>
              <a:rPr lang="en" altLang="zh-TW" dirty="0"/>
            </a:br>
            <a:endParaRPr lang="en" altLang="zh-TW" dirty="0"/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8312955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7294D63-D4FA-B54B-B60C-5C9D95615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Snort - </a:t>
            </a:r>
            <a:r>
              <a:rPr kumimoji="1" lang="en-US" altLang="zh-TW" dirty="0" err="1"/>
              <a:t>PulledPort</a:t>
            </a:r>
            <a:endParaRPr kumimoji="1" lang="zh-TW" alt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A1E1306-9FD9-8142-B489-80CD9BA680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altLang="zh-TW" dirty="0"/>
              <a:t>/</a:t>
            </a:r>
            <a:r>
              <a:rPr lang="en" altLang="zh-TW" dirty="0" err="1"/>
              <a:t>usr</a:t>
            </a:r>
            <a:r>
              <a:rPr lang="en" altLang="zh-TW" dirty="0"/>
              <a:t>/local/</a:t>
            </a:r>
            <a:r>
              <a:rPr lang="en" altLang="zh-TW" dirty="0" err="1"/>
              <a:t>etc</a:t>
            </a:r>
            <a:r>
              <a:rPr lang="en" altLang="zh-TW" dirty="0"/>
              <a:t>/</a:t>
            </a:r>
            <a:r>
              <a:rPr lang="en" altLang="zh-TW" dirty="0" err="1"/>
              <a:t>pulledpork</a:t>
            </a:r>
            <a:r>
              <a:rPr lang="en" altLang="zh-TW" dirty="0"/>
              <a:t>/</a:t>
            </a:r>
            <a:r>
              <a:rPr lang="en" altLang="zh-TW" dirty="0" err="1"/>
              <a:t>pulledpork.conf</a:t>
            </a:r>
            <a:endParaRPr kumimoji="1"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EA89297-0C14-7441-B838-7E55C9DB8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33600"/>
            <a:ext cx="8073697" cy="362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41761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8CED069-A2CE-0142-9EAE-7CAA6F516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Run </a:t>
            </a:r>
            <a:r>
              <a:rPr lang="en-US" altLang="zh-TW" dirty="0" err="1"/>
              <a:t>PulledPork</a:t>
            </a:r>
            <a:endParaRPr kumimoji="1"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248159D-3D53-C643-9242-CB5E7CCEBE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altLang="zh-TW" dirty="0" err="1"/>
              <a:t>pulledpork.pl</a:t>
            </a:r>
            <a:r>
              <a:rPr lang="en" altLang="zh-TW" dirty="0"/>
              <a:t> -c /</a:t>
            </a:r>
            <a:r>
              <a:rPr lang="en" altLang="zh-TW" dirty="0" err="1"/>
              <a:t>usr</a:t>
            </a:r>
            <a:r>
              <a:rPr lang="en" altLang="zh-TW" dirty="0"/>
              <a:t>/local/</a:t>
            </a:r>
            <a:r>
              <a:rPr lang="en" altLang="zh-TW" dirty="0" err="1"/>
              <a:t>etc</a:t>
            </a:r>
            <a:r>
              <a:rPr lang="en" altLang="zh-TW" dirty="0"/>
              <a:t>/</a:t>
            </a:r>
            <a:r>
              <a:rPr lang="en" altLang="zh-TW" dirty="0" err="1"/>
              <a:t>pulledpork</a:t>
            </a:r>
            <a:r>
              <a:rPr lang="en" altLang="zh-TW" dirty="0"/>
              <a:t>/</a:t>
            </a:r>
            <a:r>
              <a:rPr lang="en" altLang="zh-TW" dirty="0" err="1"/>
              <a:t>pulledpork.conf</a:t>
            </a:r>
            <a:r>
              <a:rPr lang="en" altLang="zh-TW" dirty="0"/>
              <a:t> -l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7340266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Computer Center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0000"/>
      </a:hlink>
      <a:folHlink>
        <a:srgbClr val="C0C0C0"/>
      </a:folHlink>
    </a:clrScheme>
    <a:fontScheme name="Computer Center">
      <a:majorFont>
        <a:latin typeface="Times New Roman"/>
        <a:ea typeface="華康儷粗黑(P)"/>
        <a:cs typeface=""/>
      </a:majorFont>
      <a:minorFont>
        <a:latin typeface="Times New Roman"/>
        <a:ea typeface="華康儷中黑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Computer Cente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uter Cente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416</Words>
  <Application>Microsoft Macintosh PowerPoint</Application>
  <PresentationFormat>如螢幕大小 (4:3)</PresentationFormat>
  <Paragraphs>49</Paragraphs>
  <Slides>11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20" baseType="lpstr">
      <vt:lpstr>華康標楷體(P)</vt:lpstr>
      <vt:lpstr>華康儷中黑(P)</vt:lpstr>
      <vt:lpstr>華康儷粗黑(P)</vt:lpstr>
      <vt:lpstr>新細明體</vt:lpstr>
      <vt:lpstr>Arial</vt:lpstr>
      <vt:lpstr>Futura Md BT</vt:lpstr>
      <vt:lpstr>Times New Roman</vt:lpstr>
      <vt:lpstr>Wingdings</vt:lpstr>
      <vt:lpstr>Computer Center</vt:lpstr>
      <vt:lpstr>IDS &amp; IPS</vt:lpstr>
      <vt:lpstr>IDS &amp; IPS</vt:lpstr>
      <vt:lpstr>IDS / IPS with Firewall</vt:lpstr>
      <vt:lpstr>Detection Method</vt:lpstr>
      <vt:lpstr>Pros &amp; Cons</vt:lpstr>
      <vt:lpstr>Snort</vt:lpstr>
      <vt:lpstr>Snort - installation</vt:lpstr>
      <vt:lpstr>Snort - PulledPort</vt:lpstr>
      <vt:lpstr>Run PulledPork</vt:lpstr>
      <vt:lpstr>Start Snort</vt:lpstr>
      <vt:lpstr>Update rules periodically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Security Issues</dc:title>
  <dc:creator>這是私人帳號，請不要隨便給別人 瑞男</dc:creator>
  <cp:lastModifiedBy>Liang-Chi Tseng</cp:lastModifiedBy>
  <cp:revision>15</cp:revision>
  <dcterms:created xsi:type="dcterms:W3CDTF">2020-03-24T08:03:04Z</dcterms:created>
  <dcterms:modified xsi:type="dcterms:W3CDTF">2020-03-24T14:16:34Z</dcterms:modified>
</cp:coreProperties>
</file>