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17"/>
  </p:notesMasterIdLst>
  <p:handoutMasterIdLst>
    <p:handoutMasterId r:id="rId18"/>
  </p:handoutMasterIdLst>
  <p:sldIdLst>
    <p:sldId id="259" r:id="rId2"/>
    <p:sldId id="271" r:id="rId3"/>
    <p:sldId id="273" r:id="rId4"/>
    <p:sldId id="261" r:id="rId5"/>
    <p:sldId id="274" r:id="rId6"/>
    <p:sldId id="272" r:id="rId7"/>
    <p:sldId id="265" r:id="rId8"/>
    <p:sldId id="266" r:id="rId9"/>
    <p:sldId id="267" r:id="rId10"/>
    <p:sldId id="275" r:id="rId11"/>
    <p:sldId id="269" r:id="rId12"/>
    <p:sldId id="276" r:id="rId13"/>
    <p:sldId id="262" r:id="rId14"/>
    <p:sldId id="278" r:id="rId15"/>
    <p:sldId id="277" r:id="rId1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5897" autoAdjust="0"/>
  </p:normalViewPr>
  <p:slideViewPr>
    <p:cSldViewPr>
      <p:cViewPr varScale="1">
        <p:scale>
          <a:sx n="88" d="100"/>
          <a:sy n="88" d="100"/>
        </p:scale>
        <p:origin x="97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2020/5/6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2020/5/6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/>
              <a:t>按一下以編輯母片文字樣式</a:t>
            </a:r>
          </a:p>
          <a:p>
            <a:pPr lvl="1"/>
            <a:r>
              <a:rPr lang="zh-TW" altLang="en-US" noProof="0" dirty="0"/>
              <a:t>第二層</a:t>
            </a:r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63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4678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4398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40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16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7586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52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pache/spamassassin/blob/trunk/sample-spam.txt" TargetMode="External"/><Relationship Id="rId2" Type="http://schemas.openxmlformats.org/officeDocument/2006/relationships/hyperlink" Target="http://www.eicar.org/download/eicar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ovecot.org/TestInstallatio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ostfix.org/INSTALL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hyperlink" Target="https://groups.google.com/forum/#!forum/nctunas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ryanhanwu/How-To-Ask-Questions-The-Smart-Way" TargetMode="External"/><Relationship Id="rId4" Type="http://schemas.openxmlformats.org/officeDocument/2006/relationships/hyperlink" Target="http://www.catb.org/~esr/faqs/smart-question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28838" y="1700808"/>
            <a:ext cx="6696397" cy="125499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Network Administration HW3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ea typeface="新細明體" pitchFamily="18" charset="-120"/>
                <a:cs typeface="Times New Roman" panose="02020603050405020304" pitchFamily="18" charset="0"/>
              </a:rPr>
              <a:t>tzute</a:t>
            </a:r>
            <a:endParaRPr lang="zh-TW" altLang="zh-TW" dirty="0">
              <a:latin typeface="Times New Roman" panose="02020603050405020304" pitchFamily="18" charset="0"/>
              <a:ea typeface="新細明體" pitchFamily="18" charset="-12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(6/8)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933528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user TA, TU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password to your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VPN private key (WG_KEY)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HW1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Retrieve the key from nasa.nctu.me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all mails that TA and TU received on your server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TA@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&gt;|&lt;user&gt;@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alias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&lt;user&gt;@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i-am-a|TA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TA@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Sender rewrite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Rewrite @mail.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@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Rewrite TU@ to TUTU@</a:t>
            </a:r>
          </a:p>
          <a:p>
            <a:pPr lvl="1"/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3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(6/8)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Ingoing mail filter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"*** SPAM ***" in front of the subject if the mail contains virus or spam message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amavisd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-new/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rspamd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cases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http://www.eicar.org/download/eicar.com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https://github.com/apache/spamassassin/blob/trunk/sample-spam.txt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382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(7/8)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Outgoing mail filter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 mails whose subject contains keyword "</a:t>
            </a:r>
            <a:r>
              <a:rPr lang="zh-TW" alt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肺炎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" or "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wuhan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07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your email services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IMAP (143)</a:t>
            </a:r>
            <a:r>
              <a:rPr kumimoji="1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https://wiki.dovecot.org/TestInstallation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penssl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mail.{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}.nasa:143 -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starttls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imap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SMTP (25)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http://www.postfix.org/INSTALL.html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openssl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s_client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-connect mail.{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}.nasa:25 -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starttls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smtp</a:t>
            </a: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just install a GUI mail client in your client PC</a:t>
            </a:r>
          </a:p>
        </p:txBody>
      </p:sp>
    </p:spTree>
    <p:extLst>
      <p:ext uri="{BB962C8B-B14F-4D97-AF65-F5344CB8AC3E}">
        <p14:creationId xmlns:p14="http://schemas.microsoft.com/office/powerpoint/2010/main" val="1807793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work will be tested by our online judge system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a judge request when you are ready.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submit request multiple times. However,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score of the </a:t>
            </a:r>
            <a:r>
              <a:rPr lang="en-US" altLang="zh-TW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submission instead of the submission with the highest score,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taken.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submissions are not accepted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check your score at OJ after judge completed.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Rate-limit: 60 minutes cool-down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Scoring start at </a:t>
            </a: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zh-TW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2020/05/15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00:00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test your works once the judge is prepared. However, </a:t>
            </a:r>
            <a:r>
              <a:rPr lang="en-US" altLang="zh-TW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sure to submit at least once after this time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otherwise no score will be taken.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Deadline: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2020/05/28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23:59</a:t>
            </a:r>
          </a:p>
        </p:txBody>
      </p:sp>
    </p:spTree>
    <p:extLst>
      <p:ext uri="{BB962C8B-B14F-4D97-AF65-F5344CB8AC3E}">
        <p14:creationId xmlns:p14="http://schemas.microsoft.com/office/powerpoint/2010/main" val="1936630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Help!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https://groups.google.com/forum/#!forum/nctunasa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may send email to </a:t>
            </a: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ta@nasa.cs.nctu.edu.tw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these reasons: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get a weird result from OJ.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some personal issues that don’t want to post to the public.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are in a special situation that needs to contact us.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 question is not "May I ask TAs a question?"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use the google groups first. We regret that we may not be able to reply every email. Thank you for understanding.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Ask Questions The Smart Way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http://www.catb.org/~esr/faqs/smart-questions.html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/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</a:br>
            <a:r>
              <a:rPr lang="en-US" altLang="zh-TW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https://github.com/ryanhanwu/How-To-Ask-Questions-The-Smart-Way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 Hours: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3GH, EC 3F CSCC</a:t>
            </a:r>
            <a:b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13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 a basic mail service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maintain Postfix service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maintain Dovecot service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how to protect your mail service</a:t>
            </a:r>
          </a:p>
        </p:txBody>
      </p:sp>
    </p:spTree>
    <p:extLst>
      <p:ext uri="{BB962C8B-B14F-4D97-AF65-F5344CB8AC3E}">
        <p14:creationId xmlns:p14="http://schemas.microsoft.com/office/powerpoint/2010/main" val="255018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3FC949CE-CB60-4601-B1F5-FA41401CE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248" y="1444012"/>
            <a:ext cx="5727104" cy="4655776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B81214E8-02F0-4739-A7A8-E8D5C2EBAA57}"/>
              </a:ext>
            </a:extLst>
          </p:cNvPr>
          <p:cNvSpPr txBox="1"/>
          <p:nvPr/>
        </p:nvSpPr>
        <p:spPr>
          <a:xfrm>
            <a:off x="4619975" y="5354052"/>
            <a:ext cx="744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400" b="1" dirty="0">
                <a:cs typeface="Arial" panose="020B0604020202020204" pitchFamily="34" charset="0"/>
              </a:rPr>
              <a:t>Mail</a:t>
            </a:r>
          </a:p>
          <a:p>
            <a:pPr algn="ctr"/>
            <a:r>
              <a:rPr lang="en-US" altLang="zh-TW" sz="1400" b="1" dirty="0">
                <a:cs typeface="Arial" panose="020B0604020202020204" pitchFamily="34" charset="0"/>
              </a:rPr>
              <a:t>Server</a:t>
            </a:r>
            <a:endParaRPr lang="zh-TW" altLang="en-US" sz="1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67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(cont.)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Server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IMAP service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SMTP service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Scanning virus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Detecting spam mails</a:t>
            </a:r>
          </a:p>
        </p:txBody>
      </p:sp>
    </p:spTree>
    <p:extLst>
      <p:ext uri="{BB962C8B-B14F-4D97-AF65-F5344CB8AC3E}">
        <p14:creationId xmlns:p14="http://schemas.microsoft.com/office/powerpoint/2010/main" val="482311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(1/8)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Server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IP: 10.113.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.y/24 with static DHCP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Hostname: 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domain: </a:t>
            </a:r>
          </a:p>
          <a:p>
            <a:pPr lvl="2"/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1"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@mail.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STARTTLS on IMAP/SMTP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self-signed certificate</a:t>
            </a:r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Authentication on IMAP/SMTP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send emails with authenticated username@</a:t>
            </a:r>
          </a:p>
          <a:p>
            <a:pPr lvl="2"/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to fake other users on envelop from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Open Relay</a:t>
            </a:r>
          </a:p>
        </p:txBody>
      </p:sp>
    </p:spTree>
    <p:extLst>
      <p:ext uri="{BB962C8B-B14F-4D97-AF65-F5344CB8AC3E}">
        <p14:creationId xmlns:p14="http://schemas.microsoft.com/office/powerpoint/2010/main" val="43716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(2/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973888" cy="4933528"/>
          </a:xfrm>
        </p:spPr>
        <p:txBody>
          <a:bodyPr/>
          <a:lstStyle/>
          <a:p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MX record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 MX record on your domain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Sending mail to @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will go to mail.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kumimoji="1"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SPF</a:t>
            </a: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DNS TXT</a:t>
            </a:r>
            <a:r>
              <a:rPr kumimoji="1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kumimoji="1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DNS</a:t>
            </a:r>
            <a:r>
              <a:rPr kumimoji="1"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SPF record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llow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send mail using your domain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eny other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servers from pretending your domain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drop these invalid mail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SPF policy check on incoming email</a:t>
            </a:r>
          </a:p>
          <a:p>
            <a:pPr lvl="2"/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[TTL]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TXT &lt;SPF-rules&gt;</a:t>
            </a:r>
          </a:p>
        </p:txBody>
      </p:sp>
    </p:spTree>
    <p:extLst>
      <p:ext uri="{BB962C8B-B14F-4D97-AF65-F5344CB8AC3E}">
        <p14:creationId xmlns:p14="http://schemas.microsoft.com/office/powerpoint/2010/main" val="28594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kumimoji="1"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(3/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DKIM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Signing your outgoing email with your private key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DNS TXT record for DKIM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DKIM policy check on the incoming email</a:t>
            </a:r>
          </a:p>
          <a:p>
            <a:pPr lvl="1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&lt;selector&gt;._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domainkey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TXT &lt;DKIM-Information&gt;</a:t>
            </a:r>
          </a:p>
        </p:txBody>
      </p:sp>
    </p:spTree>
    <p:extLst>
      <p:ext uri="{BB962C8B-B14F-4D97-AF65-F5344CB8AC3E}">
        <p14:creationId xmlns:p14="http://schemas.microsoft.com/office/powerpoint/2010/main" val="2034768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(4/8)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DNS TXT record for DMARC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others drop mails that does not pass DMARC policy check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DMARC policy check to the incoming email</a:t>
            </a:r>
          </a:p>
          <a:p>
            <a:pPr lvl="2"/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dmarc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student_ID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TXT &lt;DMARC-Rules&gt;</a:t>
            </a:r>
          </a:p>
        </p:txBody>
      </p:sp>
    </p:spTree>
    <p:extLst>
      <p:ext uri="{BB962C8B-B14F-4D97-AF65-F5344CB8AC3E}">
        <p14:creationId xmlns:p14="http://schemas.microsoft.com/office/powerpoint/2010/main" val="840378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(5/8)</a:t>
            </a:r>
            <a:endParaRPr kumimoji="1"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Greylisting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incoming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server</a:t>
            </a: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Greylist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seconds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059361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6669</TotalTime>
  <Words>707</Words>
  <Application>Microsoft Office PowerPoint</Application>
  <PresentationFormat>如螢幕大小 (4:3)</PresentationFormat>
  <Paragraphs>120</Paragraphs>
  <Slides>15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Bitstream Vera Sans</vt:lpstr>
      <vt:lpstr>華康標楷體(P)</vt:lpstr>
      <vt:lpstr>華康儷粗黑(P)</vt:lpstr>
      <vt:lpstr>微軟正黑體</vt:lpstr>
      <vt:lpstr>微軟正黑體 Light</vt:lpstr>
      <vt:lpstr>新細明體</vt:lpstr>
      <vt:lpstr>Arial</vt:lpstr>
      <vt:lpstr>Courier New</vt:lpstr>
      <vt:lpstr>Times New Roman</vt:lpstr>
      <vt:lpstr>Wingdings</vt:lpstr>
      <vt:lpstr>Computer Center</vt:lpstr>
      <vt:lpstr>Network Administration HW3</vt:lpstr>
      <vt:lpstr>Purposes</vt:lpstr>
      <vt:lpstr>Overview</vt:lpstr>
      <vt:lpstr>Overview (cont.)</vt:lpstr>
      <vt:lpstr>Requirements (1/8)</vt:lpstr>
      <vt:lpstr>Requirements (2/8)</vt:lpstr>
      <vt:lpstr>Requirements (3/8)</vt:lpstr>
      <vt:lpstr>Requirements (4/8)</vt:lpstr>
      <vt:lpstr>Requirements (5/8)</vt:lpstr>
      <vt:lpstr>Requirements (6/8)</vt:lpstr>
      <vt:lpstr>Requirements (6/8)</vt:lpstr>
      <vt:lpstr>Requirements (7/8)</vt:lpstr>
      <vt:lpstr>Test your email services</vt:lpstr>
      <vt:lpstr>Demo</vt:lpstr>
      <vt:lpstr>Help!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hw4</dc:title>
  <dc:creator>Tse-Han Wang</dc:creator>
  <cp:keywords>NCTU NAP2016</cp:keywords>
  <cp:lastModifiedBy>David Kuo</cp:lastModifiedBy>
  <cp:revision>535</cp:revision>
  <cp:lastPrinted>2017-04-27T09:34:18Z</cp:lastPrinted>
  <dcterms:created xsi:type="dcterms:W3CDTF">2009-03-04T03:54:00Z</dcterms:created>
  <dcterms:modified xsi:type="dcterms:W3CDTF">2020-05-06T15:31:18Z</dcterms:modified>
</cp:coreProperties>
</file>