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1998325" cy="7559675"/>
  <p:notesSz cx="7559675" cy="10691813"/>
  <p:embeddedFontLst>
    <p:embeddedFont>
      <p:font typeface="Source Sans Pro" panose="020B0503030403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iFEjfSsiSjO6zk4EUsmaHoOtvS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4"/>
  </p:normalViewPr>
  <p:slideViewPr>
    <p:cSldViewPr snapToGrid="0">
      <p:cViewPr varScale="1">
        <p:scale>
          <a:sx n="96" d="100"/>
          <a:sy n="96" d="100"/>
        </p:scale>
        <p:origin x="12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86611f2a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86611f2a0_0_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86611f2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86611f2a0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1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1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2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2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2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2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2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2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2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2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0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3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30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國立陽明交通大學資工系資訊中心</a:t>
            </a:r>
            <a:endParaRPr sz="30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Computer Center of Department of Computer Science, NYCU</a:t>
            </a:r>
            <a:endParaRPr sz="11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12;p30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 b="0" i="0" u="none" strike="noStrike" cap="none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3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" name="Google Shape;16;p3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 b="0" i="0" u="none" strike="noStrike" cap="none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proxy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bonte.github.io/haproxy-dconv/2.1/configuration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voyproxy.io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envoy.io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etenvoy.io/install/envoy/centos/" TargetMode="External"/><Relationship Id="rId5" Type="http://schemas.openxmlformats.org/officeDocument/2006/relationships/hyperlink" Target="https://www.getenvoy.io/install/envoy/ubuntu/" TargetMode="External"/><Relationship Id="rId4" Type="http://schemas.openxmlformats.org/officeDocument/2006/relationships/hyperlink" Target="https://www.getenvoy.io/install/envoy/debian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voyproxy.io/docs/envoy/latest/configuration/overview/example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voyproxy.io/docs/envoy/latest/configuration/overview/example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voyproxy.io/learn/health-check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voyproxy.io/docs/envoy/latest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log.getambassador.io/envoy-vs-nginx-vs-haproxy-why-the-open-source-ambassador-api-gateway-chose-envoy-23826aed79e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ingle_point_of_failur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Server Load Balancer</a:t>
            </a:r>
            <a:endParaRPr/>
          </a:p>
        </p:txBody>
      </p:sp>
      <p:sp>
        <p:nvSpPr>
          <p:cNvPr id="36" name="Google Shape;36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37" name="Google Shape;37;p1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86611f2a0_0_1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03" name="Google Shape;103;gc86611f2a0_0_1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HW &amp; SW of Server Load Balancer</a:t>
            </a:r>
            <a:endParaRPr/>
          </a:p>
        </p:txBody>
      </p:sp>
      <p:sp>
        <p:nvSpPr>
          <p:cNvPr id="104" name="Google Shape;104;gc86611f2a0_0_1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2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Nginx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Ingress in K8S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PF in FreeBSD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 err="1"/>
              <a:t>haproxy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Envoy Proxy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F5 BIG-IP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A10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on Cloud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AWS ELB (Elastic Load Balancer)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Google CLB (Cloud Load Balancer)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86611f2a0_0_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10" name="Google Shape;110;gc86611f2a0_0_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Global Server Load Balancer (GSLB)</a:t>
            </a:r>
            <a:endParaRPr/>
          </a:p>
        </p:txBody>
      </p:sp>
      <p:sp>
        <p:nvSpPr>
          <p:cNvPr id="111" name="Google Shape;111;gc86611f2a0_0_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41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Globally balancing traffic to the nearest node.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Pros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(Speed of light)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Cons ?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Technology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GeoDNS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resolve IP address based by the</a:t>
            </a:r>
            <a:br>
              <a:rPr lang="en-US"/>
            </a:br>
            <a:r>
              <a:rPr lang="en-US"/>
              <a:t>location of clients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Anycast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use BGP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Google DNS 8.8.8.8</a:t>
            </a:r>
            <a:endParaRPr/>
          </a:p>
        </p:txBody>
      </p:sp>
      <p:pic>
        <p:nvPicPr>
          <p:cNvPr id="112" name="Google Shape;112;gc86611f2a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8671" y="2790496"/>
            <a:ext cx="5151700" cy="386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Haproxy</a:t>
            </a:r>
            <a:endParaRPr/>
          </a:p>
        </p:txBody>
      </p:sp>
      <p:sp>
        <p:nvSpPr>
          <p:cNvPr id="119" name="Google Shape;119;p1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http://www.haproxy.org</a:t>
            </a:r>
            <a:r>
              <a:rPr lang="en-US"/>
              <a:t> 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Reliable &amp; High Performance TCP/HTTP Load Balancer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Layer 4 (TCP) and Layer 7 (HTTP) load balancing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SSL/TLS termination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Gzip compression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Health checking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HTTP/2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25" name="Google Shape;125;p1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Haproxy - Installation</a:t>
            </a:r>
            <a:endParaRPr/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19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 FreeBSD: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pkg install haproxy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You can also build it from ports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Config file: /usr/local/etc/haproxy.conf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32" name="Google Shape;132;p1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Haproxy - Configuration</a:t>
            </a:r>
            <a:endParaRPr/>
          </a:p>
        </p:txBody>
      </p:sp>
      <p:sp>
        <p:nvSpPr>
          <p:cNvPr id="133" name="Google Shape;133;p12"/>
          <p:cNvSpPr txBox="1">
            <a:spLocks noGrp="1"/>
          </p:cNvSpPr>
          <p:nvPr>
            <p:ph type="body" idx="2"/>
          </p:nvPr>
        </p:nvSpPr>
        <p:spPr>
          <a:xfrm>
            <a:off x="615250" y="1563425"/>
            <a:ext cx="10798500" cy="55143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/>
              <a:t>global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/>
              <a:t>    daemon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/>
              <a:t>    log 127.0.0.1 local0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>
                <a:solidFill>
                  <a:schemeClr val="dk1"/>
                </a:solidFill>
              </a:rPr>
              <a:t>    log 127.0.0.1 local1 notice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</a:rPr>
              <a:t>    maxconn 4096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/>
              <a:t>    tune.ssl.default-dh-param 2048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/>
              <a:t>defaults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/>
              <a:t>    log              global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/>
              <a:t>    retries          3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/>
              <a:t>    maxconn          2000       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/>
              <a:t>    timeout connect  5s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/>
              <a:t>    timeout client   50s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/>
              <a:t>    timeout server   50s 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/>
              <a:t>listen stats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/>
              <a:t>    bind 127.0.0.1:9090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/>
              <a:t>    balance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/>
              <a:t>    mode http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/>
              <a:t>    stat enable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/>
              <a:t>    stat auth admin:admin</a:t>
            </a:r>
            <a:endParaRPr sz="16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Haproxy - Configuration</a:t>
            </a:r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body" idx="2"/>
          </p:nvPr>
        </p:nvSpPr>
        <p:spPr>
          <a:xfrm>
            <a:off x="615250" y="1563425"/>
            <a:ext cx="10798500" cy="55143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/>
              <a:t>frontend www_csie_nctu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/>
              <a:t>    bind 140.113.208.102:80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/>
              <a:t>    mode http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/>
              <a:t>    use_backend www_csie_nctu_server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</a:rPr>
              <a:t>frontend cscc_csie_nctu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</a:rPr>
              <a:t>    bind 140.113.208.103:80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</a:rPr>
              <a:t>    mode http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>
                <a:solidFill>
                  <a:schemeClr val="dk1"/>
                </a:solidFill>
              </a:rPr>
              <a:t>    use_backend www_csie_nctu_server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>
                <a:solidFill>
                  <a:schemeClr val="dk1"/>
                </a:solidFill>
              </a:rPr>
              <a:t>frontend game_server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>
                <a:solidFill>
                  <a:schemeClr val="dk1"/>
                </a:solidFill>
              </a:rPr>
              <a:t>    bind 140.113.208.104:9876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>
                <a:solidFill>
                  <a:schemeClr val="dk1"/>
                </a:solidFill>
              </a:rPr>
              <a:t>    mode tcp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>
                <a:solidFill>
                  <a:schemeClr val="dk1"/>
                </a:solidFill>
              </a:rPr>
              <a:t>backend www_csie_nctu_server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>
                <a:solidFill>
                  <a:schemeClr val="dk1"/>
                </a:solidFill>
              </a:rPr>
              <a:t>    balance roundrobin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>
                <a:solidFill>
                  <a:schemeClr val="dk1"/>
                </a:solidFill>
              </a:rPr>
              <a:t>    mode http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>
                <a:solidFill>
                  <a:schemeClr val="dk1"/>
                </a:solidFill>
              </a:rPr>
              <a:t>    http-request set-header X-forwarded-Port %[dst_port]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>
                <a:solidFill>
                  <a:schemeClr val="dk1"/>
                </a:solidFill>
              </a:rPr>
              <a:t>    http-request set-header X-forwarded-Proto https if { ssl_fc }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>
                <a:solidFill>
                  <a:schemeClr val="dk1"/>
                </a:solidFill>
              </a:rPr>
              <a:t>    server www1 192.168.99.1:80 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>
                <a:solidFill>
                  <a:schemeClr val="dk1"/>
                </a:solidFill>
              </a:rPr>
              <a:t>    server www1 192.168.99.2:80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Haproxy - Configuration</a:t>
            </a:r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body" idx="2"/>
          </p:nvPr>
        </p:nvSpPr>
        <p:spPr>
          <a:xfrm>
            <a:off x="599050" y="2530488"/>
            <a:ext cx="10798500" cy="24987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/>
              <a:t>backend cscc_csie_nctu_server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/>
              <a:t>    balance roundrobin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/>
              <a:t>    mode http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/>
              <a:t>    option httpchk HEAD /health_check.php HTTP/1.1\r\nHost:\ cscc.cs.nctu.edu.tw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/>
              <a:t>    option forwardfor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/>
              <a:t>    http-request set-header X-forwarded-Port %[dst_port]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>
                <a:solidFill>
                  <a:schemeClr val="dk1"/>
                </a:solidFill>
              </a:rPr>
              <a:t>    http-request set-header X-forwarded-Proto https if { ssl_fc }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>
                <a:solidFill>
                  <a:schemeClr val="dk1"/>
                </a:solidFill>
              </a:rPr>
              <a:t>    server www1 192.168.99.101:80 check fall 3 rise 2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</a:rPr>
              <a:t>    server www1 192.168.99.102:80 check fall 3 rise 2</a:t>
            </a:r>
            <a:endParaRPr sz="16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Haproxy Configuration</a:t>
            </a:r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4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global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log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chroot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uid / gid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pidfile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160" name="Google Shape;160;p1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Haproxy Configuration</a:t>
            </a:r>
            <a:endParaRPr/>
          </a:p>
        </p:txBody>
      </p:sp>
      <p:sp>
        <p:nvSpPr>
          <p:cNvPr id="161" name="Google Shape;161;p1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4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defaults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log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option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retries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timeout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Haproxy Configuration</a:t>
            </a:r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9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listen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stats</a:t>
            </a:r>
            <a:endParaRPr/>
          </a:p>
        </p:txBody>
      </p:sp>
      <p:pic>
        <p:nvPicPr>
          <p:cNvPr id="169" name="Google Shape;16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8900" y="1644050"/>
            <a:ext cx="8281049" cy="533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3" name="Google Shape;43;p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61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More users, more resources needed</a:t>
            </a:r>
            <a:endParaRPr dirty="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CPU, RAM, HDD …</a:t>
            </a:r>
            <a:endParaRPr dirty="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Scale Up &amp; Scale Out</a:t>
            </a:r>
            <a:endParaRPr dirty="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One powerful server to service more users; or</a:t>
            </a:r>
            <a:endParaRPr dirty="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Multiple servers to service more users</a:t>
            </a:r>
            <a:endParaRPr dirty="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Pros &amp; Cons ?</a:t>
            </a:r>
            <a:endParaRPr dirty="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C10K / C100K Problem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175" name="Google Shape;175;p1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Haproxy Configuration</a:t>
            </a:r>
            <a:endParaRPr/>
          </a:p>
        </p:txBody>
      </p:sp>
      <p:sp>
        <p:nvSpPr>
          <p:cNvPr id="176" name="Google Shape;176;p1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4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frontend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bind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mode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option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use_backend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Haproxy Configuration</a:t>
            </a:r>
            <a:endParaRPr/>
          </a:p>
        </p:txBody>
      </p:sp>
      <p:sp>
        <p:nvSpPr>
          <p:cNvPr id="183" name="Google Shape;183;p1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2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backend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balance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roundrobin, leastconn, hdr(param)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mode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http-request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server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check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fall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rise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inter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cookie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189" name="Google Shape;189;p2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Haproxy - run</a:t>
            </a:r>
            <a:endParaRPr/>
          </a:p>
        </p:txBody>
      </p:sp>
      <p:sp>
        <p:nvSpPr>
          <p:cNvPr id="190" name="Google Shape;190;p2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5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/etc/rc.conf.local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haproxy_enable="YES"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/usr/local/etc/rc.d/haproxy start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Question: how to setup a backup node for haproxy?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196" name="Google Shape;196;p2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Haproxy - Reference</a:t>
            </a:r>
            <a:endParaRPr/>
          </a:p>
        </p:txBody>
      </p:sp>
      <p:sp>
        <p:nvSpPr>
          <p:cNvPr id="197" name="Google Shape;197;p2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http://cbonte.github.io/haproxy-dconv/2.1/configuration.html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03" name="Google Shape;203;p2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Envoy</a:t>
            </a:r>
            <a:endParaRPr/>
          </a:p>
        </p:txBody>
      </p:sp>
      <p:sp>
        <p:nvSpPr>
          <p:cNvPr id="204" name="Google Shape;204;p2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https://www.envoyproxy.io</a:t>
            </a:r>
            <a:r>
              <a:rPr lang="en-US" dirty="0"/>
              <a:t>  </a:t>
            </a:r>
            <a:endParaRPr dirty="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Developed by Lyft (a ride-sharing company like Uber) and </a:t>
            </a:r>
            <a:r>
              <a:rPr lang="en-US" dirty="0" err="1"/>
              <a:t>opensourced</a:t>
            </a:r>
            <a:r>
              <a:rPr lang="en-US" dirty="0"/>
              <a:t> in 2017</a:t>
            </a:r>
            <a:endParaRPr dirty="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Apache License 2.0</a:t>
            </a:r>
            <a:endParaRPr dirty="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Features</a:t>
            </a:r>
            <a:endParaRPr dirty="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Dynamic APIs for configuration</a:t>
            </a:r>
            <a:endParaRPr dirty="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Service Discovery</a:t>
            </a:r>
            <a:endParaRPr dirty="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 err="1"/>
              <a:t>gRPC</a:t>
            </a:r>
            <a:r>
              <a:rPr lang="en-US" dirty="0"/>
              <a:t> / MongoDB / HTTP support</a:t>
            </a:r>
            <a:endParaRPr dirty="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 err="1"/>
              <a:t>MicroService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210" name="Google Shape;210;p2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Envoy - Installation</a:t>
            </a:r>
            <a:endParaRPr/>
          </a:p>
        </p:txBody>
      </p:sp>
      <p:sp>
        <p:nvSpPr>
          <p:cNvPr id="211" name="Google Shape;211;p2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9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Broken in FreeBSD now (require BoringSSL)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You can install it on Linux instead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https://www.getenvoy.io</a:t>
            </a:r>
            <a:r>
              <a:rPr lang="en-US"/>
              <a:t> 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Debian: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https://www.getenvoy.io/install/envoy/debian/</a:t>
            </a:r>
            <a:r>
              <a:rPr lang="en-US"/>
              <a:t> 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Ubuntu: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https://www.getenvoy.io/install/envoy/ubuntu/</a:t>
            </a:r>
            <a:r>
              <a:rPr lang="en-US"/>
              <a:t> 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Centos: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https://www.getenvoy.io/install/envoy/centos/</a:t>
            </a:r>
            <a:r>
              <a:rPr lang="en-US"/>
              <a:t>  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Envoy - Configuration</a:t>
            </a:r>
            <a:endParaRPr/>
          </a:p>
        </p:txBody>
      </p:sp>
      <p:sp>
        <p:nvSpPr>
          <p:cNvPr id="218" name="Google Shape;218;p24"/>
          <p:cNvSpPr txBox="1">
            <a:spLocks noGrp="1"/>
          </p:cNvSpPr>
          <p:nvPr>
            <p:ph type="body" idx="2"/>
          </p:nvPr>
        </p:nvSpPr>
        <p:spPr>
          <a:xfrm>
            <a:off x="615250" y="1563425"/>
            <a:ext cx="10798500" cy="54177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400" b="1"/>
              <a:t>static_resources:</a:t>
            </a:r>
            <a:endParaRPr sz="1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400" b="1"/>
              <a:t>  listeners:</a:t>
            </a:r>
            <a:endParaRPr sz="1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400" b="1"/>
              <a:t>  - name: listener_0</a:t>
            </a:r>
            <a:endParaRPr sz="1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400" b="1"/>
              <a:t>    address:</a:t>
            </a:r>
            <a:endParaRPr sz="1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400" b="1"/>
              <a:t>      socket_address: { address: 127.0.0.1, port_value: 10000 }</a:t>
            </a:r>
            <a:endParaRPr sz="1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400" b="1"/>
              <a:t>    filter_chains:</a:t>
            </a:r>
            <a:endParaRPr sz="1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400" b="1"/>
              <a:t>    - filters:</a:t>
            </a:r>
            <a:endParaRPr sz="1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400" b="1"/>
              <a:t>      - name: envoy.filters.network.http_connection_manager</a:t>
            </a:r>
            <a:endParaRPr sz="1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400" b="1"/>
              <a:t>        typed_config:</a:t>
            </a:r>
            <a:endParaRPr sz="1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400" b="1"/>
              <a:t>          "@type": type.googleapis.com/envoy.extensions.filters.network.http_connection_manager.v3.HttpConnectionManager</a:t>
            </a:r>
            <a:endParaRPr sz="1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400" b="1"/>
              <a:t>          stat_prefix: ingress_http</a:t>
            </a:r>
            <a:endParaRPr sz="1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400" b="1"/>
              <a:t>          codec_type: AUTO</a:t>
            </a:r>
            <a:endParaRPr sz="1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400" b="1"/>
              <a:t>          route_config:</a:t>
            </a:r>
            <a:endParaRPr sz="1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400" b="1"/>
              <a:t>            name: local_route</a:t>
            </a:r>
            <a:endParaRPr sz="1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400" b="1"/>
              <a:t>            virtual_hosts:</a:t>
            </a:r>
            <a:endParaRPr sz="1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400" b="1"/>
              <a:t>            - name: local_service</a:t>
            </a:r>
            <a:endParaRPr sz="1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400" b="1"/>
              <a:t>              domains: ["*"]</a:t>
            </a:r>
            <a:endParaRPr sz="1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400" b="1"/>
              <a:t>              routes:</a:t>
            </a:r>
            <a:endParaRPr sz="1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400" b="1"/>
              <a:t>              - match: { prefix: "/" }</a:t>
            </a:r>
            <a:endParaRPr sz="1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400" b="1"/>
              <a:t>                route: { cluster: some_service }</a:t>
            </a:r>
            <a:endParaRPr sz="1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400" b="1"/>
              <a:t>          http_filters:</a:t>
            </a:r>
            <a:endParaRPr sz="1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400" b="1"/>
              <a:t>          - name: envoy.filters.http.router</a:t>
            </a:r>
            <a:endParaRPr sz="1400" b="1"/>
          </a:p>
        </p:txBody>
      </p:sp>
      <p:sp>
        <p:nvSpPr>
          <p:cNvPr id="219" name="Google Shape;219;p24"/>
          <p:cNvSpPr txBox="1"/>
          <p:nvPr/>
        </p:nvSpPr>
        <p:spPr>
          <a:xfrm>
            <a:off x="2777800" y="6981100"/>
            <a:ext cx="6441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sng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Examples — envoy 1.18.0-dev-fce386 documentation (envoyproxy.io)</a:t>
            </a:r>
            <a:endParaRPr sz="1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225" name="Google Shape;225;p2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Envoy - Configuration</a:t>
            </a:r>
            <a:endParaRPr/>
          </a:p>
        </p:txBody>
      </p:sp>
      <p:sp>
        <p:nvSpPr>
          <p:cNvPr id="226" name="Google Shape;226;p25"/>
          <p:cNvSpPr txBox="1">
            <a:spLocks noGrp="1"/>
          </p:cNvSpPr>
          <p:nvPr>
            <p:ph type="body" idx="2"/>
          </p:nvPr>
        </p:nvSpPr>
        <p:spPr>
          <a:xfrm>
            <a:off x="615250" y="1563425"/>
            <a:ext cx="10798500" cy="37794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/>
              <a:t>  clusters: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/>
              <a:t>  - name: some_service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/>
              <a:t>    connect_timeout: 0.25s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/>
              <a:t>    type: STATIC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/>
              <a:t>    lb_policy: ROUND_ROBIN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/>
              <a:t>    load_assignment: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/>
              <a:t>      cluster_name: some_service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/>
              <a:t>      endpoints: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/>
              <a:t>      - lb_endpoints: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/>
              <a:t>        - endpoint: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/>
              <a:t>            address: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/>
              <a:t>              socket_address: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/>
              <a:t>                address: 127.0.0.1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600" b="1"/>
              <a:t>                port_value: 1234</a:t>
            </a:r>
            <a:endParaRPr sz="1600" b="1"/>
          </a:p>
        </p:txBody>
      </p:sp>
      <p:sp>
        <p:nvSpPr>
          <p:cNvPr id="227" name="Google Shape;227;p25"/>
          <p:cNvSpPr txBox="1"/>
          <p:nvPr/>
        </p:nvSpPr>
        <p:spPr>
          <a:xfrm>
            <a:off x="2777800" y="5451200"/>
            <a:ext cx="6441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sng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Examples — envoy 1.18.0-dev-fce386 documentation (envoyproxy.io)</a:t>
            </a:r>
            <a:endParaRPr sz="1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233" name="Google Shape;233;p2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Envoy - Configuration</a:t>
            </a:r>
            <a:endParaRPr/>
          </a:p>
        </p:txBody>
      </p:sp>
      <p:sp>
        <p:nvSpPr>
          <p:cNvPr id="234" name="Google Shape;234;p2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YAML file format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Basic concept is same as haproxy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Listen (frontend) address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Backend addresses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Healthy Checks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https://www.envoyproxy.io/learn/health-check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Routes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240" name="Google Shape;240;p2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Envoy - Run</a:t>
            </a:r>
            <a:endParaRPr/>
          </a:p>
        </p:txBody>
      </p:sp>
      <p:sp>
        <p:nvSpPr>
          <p:cNvPr id="241" name="Google Shape;241;p2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envoy -c config.yaml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High Availability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 characteristic of a system, which aims to ensure an agreed level of operational performance, usually uptime, for a higher than normal period.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Availability (per year)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99%: 3.65days 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99.9%: 8.77 hours (3 nines)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99.99%: 52.60 minutes (4 nines)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99.999%: 5.26 minutes (5 nines)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247" name="Google Shape;247;p2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Envoy - Reference</a:t>
            </a:r>
            <a:endParaRPr/>
          </a:p>
        </p:txBody>
      </p:sp>
      <p:sp>
        <p:nvSpPr>
          <p:cNvPr id="248" name="Google Shape;248;p2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https://www.envoyproxy.io/docs/envoy/latest/</a:t>
            </a:r>
            <a:r>
              <a:rPr lang="en-US" sz="2000"/>
              <a:t> 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u="sng">
                <a:solidFill>
                  <a:schemeClr val="hlink"/>
                </a:solidFill>
                <a:hlinkClick r:id="rId4"/>
              </a:rPr>
              <a:t>https://blog.getambassador.io/envoy-vs-nginx-vs-haproxy-why-the-open-source-ambassador-api-gateway-chose-envoy-23826aed79ef</a:t>
            </a:r>
            <a:r>
              <a:rPr lang="en-US" sz="2000"/>
              <a:t> 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High Availability</a:t>
            </a:r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Principles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Elimination of single points of failure. 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Reliable crossover.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Reliable configuration / topology change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Detection of failures as they occur.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Graceful Degradation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the ability of a computer, machine, electronic system or network to maintain limited functionality even when a large portion of it has been destroyed or rendered inoperative.</a:t>
            </a:r>
            <a:endParaRPr/>
          </a:p>
        </p:txBody>
      </p:sp>
      <p:pic>
        <p:nvPicPr>
          <p:cNvPr id="59" name="Google Shape;5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3500" y="421350"/>
            <a:ext cx="3967401" cy="333916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/>
          <p:nvPr/>
        </p:nvSpPr>
        <p:spPr>
          <a:xfrm>
            <a:off x="8157200" y="37605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Single point of failure - Wikipedia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Load Balancing</a:t>
            </a:r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4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Client Side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e.g: DNS round-robin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Pros &amp; Cons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Server Side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Server Load Balancer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Server Load Balancer (1)</a:t>
            </a:r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4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Provide “Scale-Out” and HA features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Share loading among all backend nodes with some algorithms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Static Algorithms: does not take into account the state of the system for the distribution of tasks.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Dynamic Algorithms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Server Load Balancer (2)</a:t>
            </a:r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9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Layer 4 or Layer 7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Layer 4 Switch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Distribution Algorithms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Round-robin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Random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Ratio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Hash Table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Least-connections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Persistence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Session-ID (e.g. HTTP Cookie)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87" name="Google Shape;87;p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Server Load Balancer (3)</a:t>
            </a:r>
            <a:endParaRPr/>
          </a:p>
        </p:txBody>
      </p:sp>
      <p:sp>
        <p:nvSpPr>
          <p:cNvPr id="88" name="Google Shape;88;p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4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Persistence (Stickiness)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"The Server" in OLG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How to handle information that must be kept across the multiple requests in a user's session.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Session ID?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Cookie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IP Address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TCP Connection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Pros &amp; Cons ?</a:t>
            </a:r>
            <a:endParaRPr/>
          </a:p>
        </p:txBody>
      </p:sp>
      <p:pic>
        <p:nvPicPr>
          <p:cNvPr id="89" name="Google Shape;8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6275" y="3375101"/>
            <a:ext cx="4531950" cy="339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Server Load Balancer (4)</a:t>
            </a:r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9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SSL offloading (SSL/TLS termination)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Pros?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Problems of Server Load Balancer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SPoF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Capacity Limit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Latency</a:t>
            </a:r>
            <a:endParaRPr/>
          </a:p>
        </p:txBody>
      </p:sp>
      <p:pic>
        <p:nvPicPr>
          <p:cNvPr id="97" name="Google Shape;9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2025" y="3246475"/>
            <a:ext cx="5736200" cy="373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1315</Words>
  <Application>Microsoft Macintosh PowerPoint</Application>
  <PresentationFormat>自訂</PresentationFormat>
  <Paragraphs>293</Paragraphs>
  <Slides>30</Slides>
  <Notes>30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5" baseType="lpstr">
      <vt:lpstr>Arial</vt:lpstr>
      <vt:lpstr>Times New Roman</vt:lpstr>
      <vt:lpstr>Source Sans Pro</vt:lpstr>
      <vt:lpstr>Courier New</vt:lpstr>
      <vt:lpstr>CSCC NASA</vt:lpstr>
      <vt:lpstr>Server Load Balancer</vt:lpstr>
      <vt:lpstr>Introduction</vt:lpstr>
      <vt:lpstr>Introduction</vt:lpstr>
      <vt:lpstr>High Availability</vt:lpstr>
      <vt:lpstr>Load Balancing</vt:lpstr>
      <vt:lpstr>Server Load Balancer (1)</vt:lpstr>
      <vt:lpstr>Server Load Balancer (2)</vt:lpstr>
      <vt:lpstr>Server Load Balancer (3)</vt:lpstr>
      <vt:lpstr>Server Load Balancer (4)</vt:lpstr>
      <vt:lpstr>HW &amp; SW of Server Load Balancer</vt:lpstr>
      <vt:lpstr>Global Server Load Balancer (GSLB)</vt:lpstr>
      <vt:lpstr>Haproxy</vt:lpstr>
      <vt:lpstr>Haproxy - Installation</vt:lpstr>
      <vt:lpstr>Haproxy - Configuration</vt:lpstr>
      <vt:lpstr>Haproxy - Configuration</vt:lpstr>
      <vt:lpstr>Haproxy - Configuration</vt:lpstr>
      <vt:lpstr>Haproxy Configuration</vt:lpstr>
      <vt:lpstr>Haproxy Configuration</vt:lpstr>
      <vt:lpstr>Haproxy Configuration</vt:lpstr>
      <vt:lpstr>Haproxy Configuration</vt:lpstr>
      <vt:lpstr>Haproxy Configuration</vt:lpstr>
      <vt:lpstr>Haproxy - run</vt:lpstr>
      <vt:lpstr>Haproxy - Reference</vt:lpstr>
      <vt:lpstr>Envoy</vt:lpstr>
      <vt:lpstr>Envoy - Installation</vt:lpstr>
      <vt:lpstr>Envoy - Configuration</vt:lpstr>
      <vt:lpstr>Envoy - Configuration</vt:lpstr>
      <vt:lpstr>Envoy - Configuration</vt:lpstr>
      <vt:lpstr>Envoy - Run</vt:lpstr>
      <vt:lpstr>Envoy - 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Server Load Balancer</dc:title>
  <cp:lastModifiedBy>這是私人帳號，請不要隨便給別人 瑞男</cp:lastModifiedBy>
  <cp:revision>3</cp:revision>
  <dcterms:modified xsi:type="dcterms:W3CDTF">2023-03-09T01:49:16Z</dcterms:modified>
</cp:coreProperties>
</file>