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998325" cy="7559675"/>
  <p:notesSz cx="7559675" cy="10691813"/>
  <p:embeddedFontLs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uSO72FpQysyIJfX9xKULUR0c8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9"/>
  </p:normalViewPr>
  <p:slideViewPr>
    <p:cSldViewPr snapToGrid="0" snapToObjects="1">
      <p:cViewPr varScale="1">
        <p:scale>
          <a:sx n="96" d="100"/>
          <a:sy n="96" d="100"/>
        </p:scale>
        <p:origin x="1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0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0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llabs.com/sslte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community/Source_Code_Analysis_Tool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enial-of-service_attac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home.com.tw/news/1226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hnews.tw/2021/03/10/microsoft-exchange-server-devcore/" TargetMode="External"/><Relationship Id="rId4" Type="http://schemas.openxmlformats.org/officeDocument/2006/relationships/hyperlink" Target="https://www.ithome.com.tw/news/1266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top-t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Common Security Issues</a:t>
            </a:r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SSL Server Test</a:t>
            </a:r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the SSL configuration and potential risks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https://www.ssllabs.com/ssltest/</a:t>
            </a:r>
            <a:r>
              <a:rPr lang="en-US"/>
              <a:t> </a:t>
            </a:r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688" y="2633275"/>
            <a:ext cx="7585205" cy="46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Have I been pwned?</a:t>
            </a:r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if your email &amp; password leaked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https://haveibeenpwned.com/</a:t>
            </a:r>
            <a:r>
              <a:rPr lang="en-US"/>
              <a:t> </a:t>
            </a:r>
            <a:endParaRPr/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172" y="2701825"/>
            <a:ext cx="9530252" cy="44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00" y="1716750"/>
            <a:ext cx="7620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Static analysis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testing methodology that analyzes source code to find security vulnerabilities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Human review needed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Can not find authentication problems, access control issues, insecure use of cryptography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Large number of false positives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Difficult to “prove” that an identified security issue is an actual vulnerability.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https://owasp.org/www-community/Source_Code_Analysis_Tools/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594" y="350847"/>
            <a:ext cx="802341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DoS: Denial of Service Attacks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Make a network resource unavailable to its intended users by temporarily or indefinitely disrupting services of a host connected to the Internet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Methods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Software bugs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Bad designed / implemented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SYN Flooding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Amplification Attacks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Exhaust all resources </a:t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425" y="2635400"/>
            <a:ext cx="4833676" cy="446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6589163" y="6981100"/>
            <a:ext cx="330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Denial-of-service attack - Wikipedia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DDoS: Distributed Denial of Service (1)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8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incoming traffic flooding the victim originates from many different sources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Maybe the source behaves normally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Difficult to block all attacking source</a:t>
            </a:r>
            <a:endParaRPr dirty="0"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4350" y="3750175"/>
            <a:ext cx="8207899" cy="35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DDoS (2)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Botnet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Comprised computers with malicious software (zombies)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Launch attacks if the botnet owner gets paid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Clean Pipe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layers of filter of DDoS traffic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Lots of IDSs &amp; IPSs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“Wash” traffic and direct clean traffic to servers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False positive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Safe design lowers the security risk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layers of protection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Encrypt matters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Logging and auditing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 systems updated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Vulnerabilities feed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Human review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Security Principles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Network Security is a very very big issue, can not full covered in this course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CSO: Chief Security Officer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Required position for an IT-related public offering company in Taiwan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Security is time-consuming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One Time Password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Forced splitting internet and intranet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EC sites in Taiwan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Long password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KISS: Keep it simple and stupid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Network Security Threats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Virus / Trojans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Adware / Spam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Phishing / Fraud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Hijacking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Social Engineering / APT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Denial of Service Attacks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……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駭客挾持BGP，竄改加密錢包DNS，盜走價值17萬美元的以太幣 | iThome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研究：中國電信長期挾持經過美國與加拿大的流量 | iThome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微軟緊急修補 Exchange Server 漏洞，背後功臣是來自台灣資安團隊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exploit not found for 11 years (since Exchange 2010)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The ideas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Multiple layers of protection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DMZ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Splitting permission of users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Principle of least privilege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Protected Network (e.g. VPN)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Intrusion Detection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Firewalls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WAF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Auditing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Logging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OWASP</a:t>
            </a: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Open Web Application Security Project 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https://owasp.org/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OWASP Top 10 Security Risks</a:t>
            </a:r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Published every 3 years, the latest is 2021 version</a:t>
            </a:r>
            <a:endParaRPr sz="28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 dirty="0">
                <a:solidFill>
                  <a:schemeClr val="hlink"/>
                </a:solidFill>
                <a:hlinkClick r:id="rId3"/>
              </a:rPr>
              <a:t>https://owasp.org/www-project-top-ten/</a:t>
            </a:r>
            <a:r>
              <a:rPr lang="en-US" sz="2600" dirty="0"/>
              <a:t> </a:t>
            </a:r>
            <a:endParaRPr sz="2600" dirty="0"/>
          </a:p>
        </p:txBody>
      </p:sp>
      <p:pic>
        <p:nvPicPr>
          <p:cNvPr id="1026" name="Picture 2" descr="Mapping">
            <a:extLst>
              <a:ext uri="{FF2B5EF4-FFF2-40B4-BE49-F238E27FC236}">
                <a16:creationId xmlns:a16="http://schemas.microsoft.com/office/drawing/2014/main" id="{F7F59B34-7D7F-34F1-A185-632C6870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677"/>
            <a:ext cx="11887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Injection</a:t>
            </a:r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Improper escaping of input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Cause data leak or data loss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SQL injection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Javascript injection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XSS (Cross-site Scripting)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Question: How to avoid it?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CVE: Common Vulnerabilities and Exposures</a:t>
            </a:r>
            <a:endParaRPr sz="4500"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CVE® is a list of entries for publicly known cybersecurity vulnerabilities.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Subscribe the RSS feed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https://cve.mitre.org/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512</Words>
  <Application>Microsoft Macintosh PowerPoint</Application>
  <PresentationFormat>自訂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Source Sans Pro</vt:lpstr>
      <vt:lpstr>Courier New</vt:lpstr>
      <vt:lpstr>CSCC NASA</vt:lpstr>
      <vt:lpstr>Common Security Issues</vt:lpstr>
      <vt:lpstr>Security Principles</vt:lpstr>
      <vt:lpstr>Network Security Threats</vt:lpstr>
      <vt:lpstr>Example</vt:lpstr>
      <vt:lpstr>The ideas</vt:lpstr>
      <vt:lpstr>OWASP</vt:lpstr>
      <vt:lpstr>OWASP Top 10 Security Risks</vt:lpstr>
      <vt:lpstr>Injection</vt:lpstr>
      <vt:lpstr>CVE: Common Vulnerabilities and Exposures</vt:lpstr>
      <vt:lpstr>SSL Server Test</vt:lpstr>
      <vt:lpstr>Have I been pwned?</vt:lpstr>
      <vt:lpstr>PowerPoint 簡報</vt:lpstr>
      <vt:lpstr>Static analysis</vt:lpstr>
      <vt:lpstr>PowerPoint 簡報</vt:lpstr>
      <vt:lpstr>DoS: Denial of Service Attacks</vt:lpstr>
      <vt:lpstr>DDoS: Distributed Denial of Service (1)</vt:lpstr>
      <vt:lpstr>DDoS (2)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Security Issues</dc:title>
  <cp:lastModifiedBy>這是私人帳號，請不要隨便給別人 瑞男</cp:lastModifiedBy>
  <cp:revision>6</cp:revision>
  <dcterms:modified xsi:type="dcterms:W3CDTF">2023-03-09T01:53:49Z</dcterms:modified>
</cp:coreProperties>
</file>