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5E50E1B-4E8C-B342-8DEA-4DB469477306}">
          <p14:sldIdLst>
            <p14:sldId id="256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4"/>
    <p:restoredTop sz="79776" autoAdjust="0"/>
  </p:normalViewPr>
  <p:slideViewPr>
    <p:cSldViewPr>
      <p:cViewPr varScale="1">
        <p:scale>
          <a:sx n="99" d="100"/>
          <a:sy n="99" d="100"/>
        </p:scale>
        <p:origin x="21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7218DF0-77F1-944A-AADE-7DA8BD28F570}" type="datetimeFigureOut">
              <a:rPr lang="zh-TW" altLang="en-US"/>
              <a:pPr>
                <a:defRPr/>
              </a:pPr>
              <a:t>2017/2/16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B7641AF-AF10-5D49-9A30-A20C539479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fld id="{7F24D65C-88C4-4E43-B5F9-6D70F393AB5D}" type="slidenum">
              <a:rPr lang="zh-TW" altLang="en-US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85333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11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50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05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7624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051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721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0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53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4773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3262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744A80D2-5FC6-BA4A-B23A-B78171FAD59D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dirty="0" smtClean="0">
                <a:ea typeface="新細明體" pitchFamily="18" charset="-120"/>
              </a:rPr>
              <a:t>Domain</a:t>
            </a:r>
            <a:br>
              <a:rPr lang="en-US" altLang="zh-TW" sz="3200" dirty="0" smtClean="0">
                <a:ea typeface="新細明體" pitchFamily="18" charset="-120"/>
              </a:rPr>
            </a:br>
            <a:r>
              <a:rPr lang="en-US" altLang="zh-TW" sz="2500" dirty="0" smtClean="0">
                <a:ea typeface="新細明體" pitchFamily="18" charset="-120"/>
              </a:rPr>
              <a:t>	</a:t>
            </a:r>
            <a:endParaRPr lang="zh-TW" altLang="en-US" sz="2500" dirty="0" smtClean="0"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zh-TW" dirty="0" err="1" smtClean="0">
                <a:ea typeface="新細明體" charset="-120"/>
              </a:rPr>
              <a:t>pschiu</a:t>
            </a:r>
            <a:endParaRPr lang="zh-TW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Your </a:t>
            </a:r>
            <a:r>
              <a:rPr lang="en-US" altLang="zh-TW" dirty="0">
                <a:ea typeface="新細明體" charset="-120"/>
              </a:rPr>
              <a:t>O</a:t>
            </a:r>
            <a:r>
              <a:rPr lang="en-US" altLang="zh-TW" dirty="0" smtClean="0">
                <a:ea typeface="新細明體" charset="-120"/>
              </a:rPr>
              <a:t>wn </a:t>
            </a:r>
            <a:r>
              <a:rPr lang="en-US" altLang="zh-TW" dirty="0">
                <a:ea typeface="新細明體" charset="-120"/>
              </a:rPr>
              <a:t>D</a:t>
            </a:r>
            <a:r>
              <a:rPr lang="en-US" altLang="zh-TW" dirty="0" smtClean="0">
                <a:ea typeface="新細明體" charset="-120"/>
              </a:rPr>
              <a:t>omain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charset="-120"/>
              </a:rPr>
              <a:t>Already have a domain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charset="-120"/>
              </a:rPr>
              <a:t>You can take a break, I’ll call you later.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charset="-120"/>
              </a:rPr>
              <a:t>You don’t have any domain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charset="-120"/>
              </a:rPr>
              <a:t>Get once.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charset="-120"/>
              </a:rPr>
              <a:t>We offer 1 year free domain name.</a:t>
            </a:r>
            <a:r>
              <a:rPr lang="en-US" altLang="zh-TW" sz="1600" dirty="0">
                <a:ea typeface="新細明體" charset="-120"/>
              </a:rPr>
              <a:t> </a:t>
            </a:r>
            <a:r>
              <a:rPr lang="en-US" altLang="zh-TW" sz="1600" dirty="0" smtClean="0">
                <a:ea typeface="新細明體" charset="-120"/>
              </a:rPr>
              <a:t>*.idv.tw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charset="-120"/>
              </a:rPr>
              <a:t>Registry Page: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en-US" altLang="zh-TW" dirty="0" smtClean="0"/>
              <a:t>https</a:t>
            </a:r>
            <a:r>
              <a:rPr lang="en-US" altLang="zh-TW" dirty="0"/>
              <a:t>://rs.twnic.net.tw/cgi-bin/FunHeart2016/pages/student-login.cgi</a:t>
            </a: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449" y="1981200"/>
            <a:ext cx="8152702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1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447"/>
            <a:ext cx="8420374" cy="676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30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/>
              <a:t>網</a:t>
            </a:r>
            <a:r>
              <a:rPr lang="zh-TW" altLang="en-US" sz="3200" dirty="0"/>
              <a:t>域</a:t>
            </a:r>
            <a:r>
              <a:rPr lang="zh-TW" altLang="en-US" sz="3200" dirty="0" smtClean="0"/>
              <a:t>管理介面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https://rs.twnic.net.tw</a:t>
            </a:r>
            <a:endParaRPr lang="zh-TW" altLang="en-US" sz="32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03350"/>
            <a:ext cx="2422598" cy="37782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360" y="4267200"/>
            <a:ext cx="6132918" cy="2362200"/>
          </a:xfrm>
          <a:prstGeom prst="rect">
            <a:avLst/>
          </a:prstGeom>
        </p:spPr>
      </p:pic>
      <p:cxnSp>
        <p:nvCxnSpPr>
          <p:cNvPr id="8" name="肘形接點 7"/>
          <p:cNvCxnSpPr/>
          <p:nvPr/>
        </p:nvCxnSpPr>
        <p:spPr bwMode="auto">
          <a:xfrm>
            <a:off x="3581400" y="2971800"/>
            <a:ext cx="2133600" cy="838200"/>
          </a:xfrm>
          <a:prstGeom prst="bentConnector3">
            <a:avLst>
              <a:gd name="adj1" fmla="val 99916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25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667000"/>
            <a:ext cx="7565292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4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怎麼設定？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下一堂課告訴你</a:t>
            </a:r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65486484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978</TotalTime>
  <Words>59</Words>
  <Application>Microsoft Macintosh PowerPoint</Application>
  <PresentationFormat>如螢幕大小 (4:3)</PresentationFormat>
  <Paragraphs>14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Calibri</vt:lpstr>
      <vt:lpstr>Futura Md BT</vt:lpstr>
      <vt:lpstr>Times New Roman</vt:lpstr>
      <vt:lpstr>Wingdings</vt:lpstr>
      <vt:lpstr>華康標楷體(P)</vt:lpstr>
      <vt:lpstr>華康儷中黑(P)</vt:lpstr>
      <vt:lpstr>華康儷粗黑(P)</vt:lpstr>
      <vt:lpstr>新細明體</vt:lpstr>
      <vt:lpstr>Arial</vt:lpstr>
      <vt:lpstr>Computer Center</vt:lpstr>
      <vt:lpstr>Domain  </vt:lpstr>
      <vt:lpstr>Your Own Domain</vt:lpstr>
      <vt:lpstr>PowerPoint 簡報</vt:lpstr>
      <vt:lpstr>PowerPoint 簡報</vt:lpstr>
      <vt:lpstr>網域管理介面 https://rs.twnic.net.tw</vt:lpstr>
      <vt:lpstr>PowerPoint 簡報</vt:lpstr>
      <vt:lpstr>怎麼設定？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Yung-Hsiang Liu</dc:creator>
  <cp:lastModifiedBy>Microsoft Office 使用者</cp:lastModifiedBy>
  <cp:revision>205</cp:revision>
  <cp:lastPrinted>1601-01-01T00:00:00Z</cp:lastPrinted>
  <dcterms:created xsi:type="dcterms:W3CDTF">1601-01-01T00:00:00Z</dcterms:created>
  <dcterms:modified xsi:type="dcterms:W3CDTF">2017-02-16T08:48:02Z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