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9"/>
  </p:notesMasterIdLst>
  <p:sldIdLst>
    <p:sldId id="256" r:id="rId2"/>
    <p:sldId id="263" r:id="rId3"/>
    <p:sldId id="264" r:id="rId4"/>
    <p:sldId id="265" r:id="rId5"/>
    <p:sldId id="266" r:id="rId6"/>
    <p:sldId id="268" r:id="rId7"/>
    <p:sldId id="267" r:id="rId8"/>
  </p:sldIdLst>
  <p:sldSz cx="9144000" cy="6858000" type="screen4x3"/>
  <p:notesSz cx="6858000" cy="9144000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25E50E1B-4E8C-B342-8DEA-4DB469477306}">
          <p14:sldIdLst>
            <p14:sldId id="256"/>
            <p14:sldId id="263"/>
            <p14:sldId id="264"/>
            <p14:sldId id="265"/>
            <p14:sldId id="266"/>
            <p14:sldId id="268"/>
            <p14:sldId id="26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84"/>
    <p:restoredTop sz="79808" autoAdjust="0"/>
  </p:normalViewPr>
  <p:slideViewPr>
    <p:cSldViewPr>
      <p:cViewPr varScale="1">
        <p:scale>
          <a:sx n="67" d="100"/>
          <a:sy n="67" d="100"/>
        </p:scale>
        <p:origin x="184" y="8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fld id="{97218DF0-77F1-944A-AADE-7DA8BD28F570}" type="datetimeFigureOut">
              <a:rPr lang="zh-TW" altLang="en-US"/>
              <a:pPr>
                <a:defRPr/>
              </a:pPr>
              <a:t>2017/2/16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 smtClean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fld id="{FB7641AF-AF10-5D49-9A30-A20C5394798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14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614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7F24D65C-88C4-4E43-B5F9-6D70F393AB5D}" type="slidenum">
              <a:rPr lang="zh-TW" altLang="en-US"/>
              <a:pPr/>
              <a:t>2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" cy="6858000"/>
          </a:xfrm>
          <a:prstGeom prst="rect">
            <a:avLst/>
          </a:prstGeom>
          <a:gradFill rotWithShape="0">
            <a:gsLst>
              <a:gs pos="0">
                <a:srgbClr val="0282E2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>
              <a:defRPr/>
            </a:pPr>
            <a:endParaRPr lang="zh-TW" altLang="en-US" smtClean="0"/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914400" y="3276600"/>
            <a:ext cx="7543800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914400" y="609600"/>
            <a:ext cx="1219200" cy="4343400"/>
          </a:xfrm>
          <a:prstGeom prst="rect">
            <a:avLst/>
          </a:prstGeom>
          <a:gradFill rotWithShape="0">
            <a:gsLst>
              <a:gs pos="0">
                <a:srgbClr val="0282E2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>
              <a:defRPr/>
            </a:pPr>
            <a:endParaRPr lang="zh-TW" altLang="en-US" smtClean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609600" y="2514600"/>
            <a:ext cx="1219200" cy="4343400"/>
          </a:xfrm>
          <a:prstGeom prst="rect">
            <a:avLst/>
          </a:prstGeom>
          <a:gradFill rotWithShape="0">
            <a:gsLst>
              <a:gs pos="0">
                <a:srgbClr val="0282E2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>
              <a:defRPr/>
            </a:pPr>
            <a:endParaRPr lang="zh-TW" altLang="en-US" smtClean="0"/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ctrTitle" sz="quarter"/>
          </p:nvPr>
        </p:nvSpPr>
        <p:spPr>
          <a:xfrm>
            <a:off x="2124075" y="2205038"/>
            <a:ext cx="6553200" cy="966787"/>
          </a:xfrm>
        </p:spPr>
        <p:txBody>
          <a:bodyPr lIns="91440" tIns="45720" rIns="91440" bIns="45720" anchor="ctr"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128838" y="3400425"/>
            <a:ext cx="6400800" cy="2095500"/>
          </a:xfrm>
        </p:spPr>
        <p:txBody>
          <a:bodyPr lIns="91440" tIns="45720" rIns="91440" bIns="45720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</p:spTree>
    <p:extLst>
      <p:ext uri="{BB962C8B-B14F-4D97-AF65-F5344CB8AC3E}">
        <p14:creationId xmlns:p14="http://schemas.microsoft.com/office/powerpoint/2010/main" val="1853333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16116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19900" y="260350"/>
            <a:ext cx="1943100" cy="583565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990600" y="260350"/>
            <a:ext cx="5676900" cy="583565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69501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51057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476246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990600" y="14478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953000" y="14478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90519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47215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4805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1533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447731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032625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26035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4478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609600" cy="6858000"/>
          </a:xfrm>
          <a:prstGeom prst="rect">
            <a:avLst/>
          </a:prstGeom>
          <a:gradFill rotWithShape="0">
            <a:gsLst>
              <a:gs pos="0">
                <a:srgbClr val="0282E2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>
              <a:defRPr/>
            </a:pPr>
            <a:endParaRPr lang="zh-TW" altLang="en-US" smtClean="0"/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134938" y="90488"/>
            <a:ext cx="365125" cy="466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kumimoji="1" lang="en-US" altLang="zh-TW" sz="2400" i="1" smtClean="0">
                <a:solidFill>
                  <a:schemeClr val="bg1"/>
                </a:solidFill>
                <a:latin typeface="Futura Md BT" pitchFamily="34" charset="0"/>
              </a:rPr>
              <a:t>Computer Center, CS, NCTU</a:t>
            </a:r>
          </a:p>
        </p:txBody>
      </p:sp>
      <p:sp>
        <p:nvSpPr>
          <p:cNvPr id="1030" name="Oval 6"/>
          <p:cNvSpPr>
            <a:spLocks noChangeArrowheads="1"/>
          </p:cNvSpPr>
          <p:nvPr/>
        </p:nvSpPr>
        <p:spPr bwMode="auto">
          <a:xfrm>
            <a:off x="125413" y="6400800"/>
            <a:ext cx="304800" cy="304800"/>
          </a:xfrm>
          <a:prstGeom prst="ellipse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22225" cap="rnd">
                <a:solidFill>
                  <a:srgbClr val="000000"/>
                </a:solidFill>
                <a:prstDash val="sysDot"/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>
              <a:defRPr/>
            </a:pPr>
            <a:endParaRPr lang="zh-TW" altLang="en-US" smtClean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62484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600" tIns="0" rIns="0" bIns="46800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fld id="{744A80D2-5FC6-BA4A-B23A-B78171FAD59D}" type="slidenum">
              <a:rPr lang="en-US" altLang="zh-TW" sz="1400" smtClean="0">
                <a:solidFill>
                  <a:schemeClr val="bg1"/>
                </a:solidFill>
                <a:latin typeface="Futura Md BT" pitchFamily="34" charset="0"/>
              </a:rPr>
              <a:pPr algn="ctr" eaLnBrk="1" hangingPunct="1">
                <a:defRPr/>
              </a:pPr>
              <a:t>‹#›</a:t>
            </a:fld>
            <a:endParaRPr lang="en-US" altLang="zh-TW" sz="1400" smtClean="0">
              <a:solidFill>
                <a:schemeClr val="bg1"/>
              </a:solidFill>
              <a:latin typeface="Futura Md BT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990600" y="1182688"/>
            <a:ext cx="7772400" cy="36512"/>
          </a:xfrm>
          <a:prstGeom prst="rect">
            <a:avLst/>
          </a:prstGeom>
          <a:gradFill rotWithShape="0">
            <a:gsLst>
              <a:gs pos="0">
                <a:srgbClr val="C0C0C0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>
              <a:defRPr/>
            </a:pPr>
            <a:endParaRPr lang="zh-TW" alt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9pPr>
    </p:titleStyle>
    <p:bodyStyle>
      <a:lvl1pPr marL="342900" indent="-342900" algn="l" rtl="0" eaLnBrk="0" fontAlgn="base" hangingPunct="0">
        <a:spcBef>
          <a:spcPct val="25000"/>
        </a:spcBef>
        <a:spcAft>
          <a:spcPct val="0"/>
        </a:spcAft>
        <a:buFont typeface="Wingdings" charset="2"/>
        <a:buChar char="q"/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5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華康標楷體(P)" pitchFamily="66" charset="-120"/>
        </a:defRPr>
      </a:lvl2pPr>
      <a:lvl3pPr marL="1143000" indent="-228600" algn="l" rtl="0" eaLnBrk="0" fontAlgn="base" hangingPunct="0">
        <a:spcBef>
          <a:spcPct val="25000"/>
        </a:spcBef>
        <a:spcAft>
          <a:spcPct val="0"/>
        </a:spcAft>
        <a:buClr>
          <a:schemeClr val="bg2"/>
        </a:buClr>
        <a:buFont typeface="Wingdings" charset="2"/>
        <a:buChar char="Ø"/>
        <a:defRPr kumimoji="1">
          <a:solidFill>
            <a:schemeClr val="tx1"/>
          </a:solidFill>
          <a:latin typeface="+mn-lt"/>
          <a:ea typeface="華康標楷體(P)" pitchFamily="66" charset="-120"/>
        </a:defRPr>
      </a:lvl3pPr>
      <a:lvl4pPr marL="1600200" indent="-228600" algn="l" rtl="0" eaLnBrk="0" fontAlgn="base" hangingPunct="0">
        <a:spcBef>
          <a:spcPct val="25000"/>
        </a:spcBef>
        <a:spcAft>
          <a:spcPct val="0"/>
        </a:spcAft>
        <a:buChar char="–"/>
        <a:defRPr kumimoji="1" sz="1600">
          <a:solidFill>
            <a:schemeClr val="tx1"/>
          </a:solidFill>
          <a:latin typeface="+mn-lt"/>
          <a:ea typeface="華康標楷體(P)" pitchFamily="66" charset="-120"/>
        </a:defRPr>
      </a:lvl4pPr>
      <a:lvl5pPr marL="2057400" indent="-228600" algn="l" rtl="0" eaLnBrk="0" fontAlgn="base" hangingPunct="0">
        <a:spcBef>
          <a:spcPct val="25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華康標楷體(P)" pitchFamily="66" charset="-120"/>
        </a:defRPr>
      </a:lvl5pPr>
      <a:lvl6pPr marL="2514600" indent="-228600" algn="l" rtl="0" fontAlgn="base">
        <a:spcBef>
          <a:spcPct val="25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華康標楷體(P)" pitchFamily="66" charset="-120"/>
        </a:defRPr>
      </a:lvl6pPr>
      <a:lvl7pPr marL="2971800" indent="-228600" algn="l" rtl="0" fontAlgn="base">
        <a:spcBef>
          <a:spcPct val="25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華康標楷體(P)" pitchFamily="66" charset="-120"/>
        </a:defRPr>
      </a:lvl7pPr>
      <a:lvl8pPr marL="3429000" indent="-228600" algn="l" rtl="0" fontAlgn="base">
        <a:spcBef>
          <a:spcPct val="25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華康標楷體(P)" pitchFamily="66" charset="-120"/>
        </a:defRPr>
      </a:lvl8pPr>
      <a:lvl9pPr marL="3886200" indent="-228600" algn="l" rtl="0" fontAlgn="base">
        <a:spcBef>
          <a:spcPct val="25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華康標楷體(P)" pitchFamily="66" charset="-120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Relationship Id="rId3" Type="http://schemas.openxmlformats.org/officeDocument/2006/relationships/image" Target="../media/image2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200" dirty="0" smtClean="0">
                <a:ea typeface="新細明體" pitchFamily="18" charset="-120"/>
              </a:rPr>
              <a:t>Server</a:t>
            </a:r>
            <a:r>
              <a:rPr lang="en-US" altLang="zh-TW" sz="3200" dirty="0" smtClean="0">
                <a:ea typeface="新細明體" pitchFamily="18" charset="-120"/>
              </a:rPr>
              <a:t/>
            </a:r>
            <a:br>
              <a:rPr lang="en-US" altLang="zh-TW" sz="3200" dirty="0" smtClean="0">
                <a:ea typeface="新細明體" pitchFamily="18" charset="-120"/>
              </a:rPr>
            </a:br>
            <a:r>
              <a:rPr lang="en-US" altLang="zh-TW" sz="2500" dirty="0" smtClean="0">
                <a:ea typeface="新細明體" pitchFamily="18" charset="-120"/>
              </a:rPr>
              <a:t>	</a:t>
            </a:r>
            <a:endParaRPr lang="zh-TW" altLang="en-US" sz="2500" dirty="0" smtClean="0">
              <a:ea typeface="新細明體" pitchFamily="18" charset="-12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buFont typeface="Wingdings" charset="2"/>
              <a:buNone/>
            </a:pPr>
            <a:r>
              <a:rPr lang="en-US" altLang="zh-TW" dirty="0" err="1" smtClean="0">
                <a:ea typeface="新細明體" charset="-120"/>
              </a:rPr>
              <a:t>pschiu</a:t>
            </a:r>
            <a:endParaRPr lang="zh-TW" altLang="zh-TW" dirty="0">
              <a:ea typeface="新細明體" charset="-12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 smtClean="0">
                <a:ea typeface="新細明體" charset="-120"/>
              </a:rPr>
              <a:t>Your </a:t>
            </a:r>
            <a:r>
              <a:rPr lang="en-US" altLang="zh-TW" dirty="0">
                <a:ea typeface="新細明體" charset="-120"/>
              </a:rPr>
              <a:t>O</a:t>
            </a:r>
            <a:r>
              <a:rPr lang="en-US" altLang="zh-TW" dirty="0" smtClean="0">
                <a:ea typeface="新細明體" charset="-120"/>
              </a:rPr>
              <a:t>wn </a:t>
            </a:r>
            <a:r>
              <a:rPr lang="en-US" altLang="zh-TW" dirty="0" smtClean="0">
                <a:ea typeface="新細明體" charset="-120"/>
              </a:rPr>
              <a:t>Server</a:t>
            </a:r>
            <a:endParaRPr lang="en-US" altLang="zh-TW" dirty="0" smtClean="0">
              <a:ea typeface="新細明體" charset="-12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772400" cy="5181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zh-TW" dirty="0">
                <a:ea typeface="新細明體" charset="-120"/>
              </a:rPr>
              <a:t>One dedicated </a:t>
            </a:r>
            <a:r>
              <a:rPr lang="en-US" altLang="zh-TW" dirty="0" smtClean="0">
                <a:ea typeface="新細明體" charset="-120"/>
              </a:rPr>
              <a:t>PC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dirty="0" smtClean="0">
                <a:ea typeface="新細明體" charset="-120"/>
              </a:rPr>
              <a:t>Hardware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dirty="0">
                <a:ea typeface="新細明體" charset="-120"/>
              </a:rPr>
              <a:t>Virtual </a:t>
            </a:r>
            <a:r>
              <a:rPr lang="en-US" altLang="zh-TW" dirty="0" smtClean="0">
                <a:ea typeface="新細明體" charset="-120"/>
              </a:rPr>
              <a:t>Machine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dirty="0" smtClean="0">
                <a:ea typeface="新細明體" charset="-120"/>
              </a:rPr>
              <a:t>CSCC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dirty="0" smtClean="0">
                <a:ea typeface="新細明體" charset="-120"/>
              </a:rPr>
              <a:t>VPS - </a:t>
            </a:r>
            <a:r>
              <a:rPr lang="en-US" altLang="zh-TW" dirty="0"/>
              <a:t>Virtual Private </a:t>
            </a:r>
            <a:r>
              <a:rPr lang="en-US" altLang="zh-TW" dirty="0" smtClean="0"/>
              <a:t>Server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dirty="0" err="1" smtClean="0">
                <a:ea typeface="新細明體" charset="-120"/>
              </a:rPr>
              <a:t>Linode</a:t>
            </a:r>
            <a:endParaRPr lang="en-US" altLang="zh-TW" dirty="0" smtClean="0">
              <a:ea typeface="新細明體" charset="-12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altLang="zh-TW" dirty="0" err="1" smtClean="0">
                <a:ea typeface="新細明體" charset="-120"/>
              </a:rPr>
              <a:t>DigitalOcean</a:t>
            </a:r>
            <a:endParaRPr lang="en-US" altLang="zh-TW" dirty="0" smtClean="0">
              <a:ea typeface="新細明體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ea typeface="新細明體" charset="-120"/>
              </a:rPr>
              <a:t>Dedicated PC / Server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Desktop PC</a:t>
            </a:r>
          </a:p>
          <a:p>
            <a:pPr lvl="1"/>
            <a:r>
              <a:rPr lang="en-US" altLang="zh-TW" dirty="0"/>
              <a:t>CPU: </a:t>
            </a:r>
            <a:r>
              <a:rPr lang="en-US" altLang="zh-TW" dirty="0" err="1" smtClean="0"/>
              <a:t>PentiumIII</a:t>
            </a:r>
            <a:r>
              <a:rPr lang="en-US" altLang="zh-TW" dirty="0" smtClean="0"/>
              <a:t> 500 </a:t>
            </a:r>
            <a:r>
              <a:rPr lang="en-US" altLang="zh-TW" dirty="0" err="1" smtClean="0"/>
              <a:t>Mhz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RAM: 384MB</a:t>
            </a:r>
          </a:p>
          <a:p>
            <a:pPr lvl="1"/>
            <a:r>
              <a:rPr lang="en-US" altLang="zh-TW" dirty="0" smtClean="0"/>
              <a:t>HDD: 20G</a:t>
            </a:r>
          </a:p>
          <a:p>
            <a:r>
              <a:rPr kumimoji="1" lang="en-US" altLang="zh-TW" dirty="0" smtClean="0"/>
              <a:t>Server</a:t>
            </a:r>
          </a:p>
          <a:p>
            <a:pPr lvl="1"/>
            <a:r>
              <a:rPr lang="en-US" altLang="zh-TW" dirty="0"/>
              <a:t>CPU: Pentium III </a:t>
            </a:r>
            <a:r>
              <a:rPr lang="en-US" altLang="zh-TW" dirty="0" smtClean="0"/>
              <a:t>Xeon </a:t>
            </a:r>
            <a:r>
              <a:rPr lang="fi-FI" altLang="zh-TW" dirty="0" smtClean="0"/>
              <a:t>700 MHz</a:t>
            </a:r>
          </a:p>
          <a:p>
            <a:pPr lvl="1"/>
            <a:r>
              <a:rPr kumimoji="1" lang="fi-FI" altLang="zh-TW" dirty="0" smtClean="0"/>
              <a:t>RAM: 2G</a:t>
            </a:r>
          </a:p>
          <a:p>
            <a:pPr lvl="1"/>
            <a:r>
              <a:rPr lang="fi-FI" altLang="zh-TW" dirty="0" smtClean="0"/>
              <a:t>HDD: SCSI 36G</a:t>
            </a:r>
          </a:p>
          <a:p>
            <a:r>
              <a:rPr lang="fi-FI" altLang="zh-TW" dirty="0" err="1"/>
              <a:t>Foreign</a:t>
            </a:r>
            <a:r>
              <a:rPr lang="fi-FI" altLang="zh-TW" dirty="0"/>
              <a:t> </a:t>
            </a:r>
            <a:r>
              <a:rPr lang="fi-FI" altLang="zh-TW" dirty="0" err="1" smtClean="0"/>
              <a:t>Garbage</a:t>
            </a:r>
            <a:endParaRPr lang="fi-FI" altLang="zh-TW" dirty="0" smtClean="0"/>
          </a:p>
          <a:p>
            <a:pPr lvl="1"/>
            <a:r>
              <a:rPr lang="fi-FI" altLang="zh-TW" dirty="0" err="1" smtClean="0"/>
              <a:t>Taobao</a:t>
            </a:r>
            <a:endParaRPr lang="fi-FI" altLang="zh-TW" dirty="0" smtClean="0"/>
          </a:p>
          <a:p>
            <a:pPr lvl="1"/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32600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4950" y="346075"/>
            <a:ext cx="5080000" cy="3810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Virtual </a:t>
            </a:r>
            <a:r>
              <a:rPr lang="en-US" altLang="zh-TW" dirty="0" smtClean="0"/>
              <a:t>Machine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CSCC VMware</a:t>
            </a:r>
            <a:endParaRPr kumimoji="1"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2978150"/>
            <a:ext cx="47752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5666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CSCC VM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TW" dirty="0" smtClean="0"/>
              <a:t>Application Form</a:t>
            </a:r>
          </a:p>
          <a:p>
            <a:pPr lvl="1"/>
            <a:r>
              <a:rPr lang="en-US" altLang="zh-TW" dirty="0"/>
              <a:t>https://</a:t>
            </a:r>
            <a:r>
              <a:rPr lang="en-US" altLang="zh-TW" dirty="0" err="1" smtClean="0"/>
              <a:t>goo.gl</a:t>
            </a:r>
            <a:r>
              <a:rPr lang="en-US" altLang="zh-TW" dirty="0" smtClean="0"/>
              <a:t>/forms/ByB0uF2g3UdPc73v1</a:t>
            </a:r>
          </a:p>
          <a:p>
            <a:endParaRPr kumimoji="1" lang="en-US" altLang="zh-TW" dirty="0" smtClean="0"/>
          </a:p>
          <a:p>
            <a:r>
              <a:rPr lang="en-US" altLang="zh-TW" dirty="0" smtClean="0"/>
              <a:t>Virtual Hardware</a:t>
            </a:r>
          </a:p>
          <a:p>
            <a:pPr lvl="1"/>
            <a:r>
              <a:rPr kumimoji="1" lang="en-US" altLang="zh-TW" dirty="0" smtClean="0"/>
              <a:t>CPU: Single Core</a:t>
            </a:r>
          </a:p>
          <a:p>
            <a:pPr lvl="1"/>
            <a:r>
              <a:rPr lang="en-US" altLang="zh-TW" dirty="0" smtClean="0"/>
              <a:t>RAM: 1G</a:t>
            </a:r>
          </a:p>
          <a:p>
            <a:pPr lvl="1"/>
            <a:r>
              <a:rPr kumimoji="1" lang="en-US" altLang="zh-TW" dirty="0" smtClean="0"/>
              <a:t>HDD: 20G</a:t>
            </a:r>
          </a:p>
          <a:p>
            <a:endParaRPr kumimoji="1" lang="en-US" altLang="zh-TW" dirty="0" smtClean="0"/>
          </a:p>
          <a:p>
            <a:r>
              <a:rPr kumimoji="1" lang="en-US" altLang="zh-TW" dirty="0" smtClean="0"/>
              <a:t>Network</a:t>
            </a:r>
          </a:p>
          <a:p>
            <a:pPr lvl="1"/>
            <a:r>
              <a:rPr kumimoji="1" lang="en-US" altLang="zh-TW" dirty="0" smtClean="0"/>
              <a:t>Working progress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58874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sz="3200" dirty="0" smtClean="0"/>
              <a:t>VPS - </a:t>
            </a:r>
            <a:r>
              <a:rPr lang="en-US" altLang="zh-TW" sz="3200" dirty="0"/>
              <a:t>Virtual Private </a:t>
            </a:r>
            <a:r>
              <a:rPr lang="en-US" altLang="zh-TW" sz="3200" dirty="0" smtClean="0"/>
              <a:t>Server</a:t>
            </a:r>
            <a:br>
              <a:rPr lang="en-US" altLang="zh-TW" sz="3200" dirty="0" smtClean="0"/>
            </a:br>
            <a:r>
              <a:rPr lang="en-US" altLang="zh-TW" sz="3200" dirty="0"/>
              <a:t> </a:t>
            </a:r>
            <a:r>
              <a:rPr lang="en-US" altLang="zh-TW" sz="3200" dirty="0" err="1" smtClean="0"/>
              <a:t>Linode</a:t>
            </a:r>
            <a:endParaRPr kumimoji="1" lang="zh-TW" altLang="en-US" sz="32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90600" y="1447800"/>
            <a:ext cx="7772400" cy="4876800"/>
          </a:xfrm>
        </p:spPr>
        <p:txBody>
          <a:bodyPr/>
          <a:lstStyle/>
          <a:p>
            <a:r>
              <a:rPr lang="en-US" altLang="zh-TW" dirty="0" smtClean="0"/>
              <a:t>Fee: USD 10 / month</a:t>
            </a:r>
          </a:p>
          <a:p>
            <a:r>
              <a:rPr lang="en-US" altLang="zh-TW" dirty="0" smtClean="0"/>
              <a:t>Network</a:t>
            </a:r>
          </a:p>
          <a:p>
            <a:pPr lvl="1"/>
            <a:r>
              <a:rPr lang="en-US" altLang="zh-TW" dirty="0" smtClean="0"/>
              <a:t>Data Transfer: 2T / month</a:t>
            </a:r>
          </a:p>
          <a:p>
            <a:pPr lvl="1"/>
            <a:r>
              <a:rPr lang="en-US" altLang="zh-TW" dirty="0" smtClean="0"/>
              <a:t>Location: Tokyo2, Singapore, USA</a:t>
            </a:r>
          </a:p>
          <a:p>
            <a:r>
              <a:rPr lang="it-IT" altLang="zh-TW" dirty="0" smtClean="0"/>
              <a:t>Hardware</a:t>
            </a:r>
          </a:p>
          <a:p>
            <a:pPr lvl="1"/>
            <a:r>
              <a:rPr lang="it-IT" altLang="zh-TW" dirty="0" smtClean="0"/>
              <a:t>CPU: E5-2697 </a:t>
            </a:r>
            <a:r>
              <a:rPr lang="it-IT" altLang="zh-TW" dirty="0"/>
              <a:t>v4 @ </a:t>
            </a:r>
            <a:r>
              <a:rPr lang="it-IT" altLang="zh-TW" dirty="0" smtClean="0"/>
              <a:t>2.30GHz * 1 Core</a:t>
            </a:r>
          </a:p>
          <a:p>
            <a:pPr lvl="1"/>
            <a:r>
              <a:rPr kumimoji="1" lang="it-IT" altLang="zh-TW" dirty="0" smtClean="0"/>
              <a:t>RAM: 2G</a:t>
            </a:r>
          </a:p>
          <a:p>
            <a:pPr lvl="1"/>
            <a:r>
              <a:rPr lang="it-IT" altLang="zh-TW" dirty="0" smtClean="0"/>
              <a:t>HDD: SSD 25G</a:t>
            </a:r>
          </a:p>
          <a:p>
            <a:r>
              <a:rPr kumimoji="1" lang="en-US" altLang="zh-TW" dirty="0" smtClean="0"/>
              <a:t>OS</a:t>
            </a:r>
          </a:p>
          <a:p>
            <a:pPr lvl="1"/>
            <a:r>
              <a:rPr lang="en-US" altLang="zh-TW" dirty="0" smtClean="0"/>
              <a:t>FreeBSD</a:t>
            </a:r>
          </a:p>
          <a:p>
            <a:pPr lvl="2"/>
            <a:r>
              <a:rPr lang="en-US" altLang="zh-TW" dirty="0" err="1"/>
              <a:t>goo.gl</a:t>
            </a:r>
            <a:r>
              <a:rPr lang="en-US" altLang="zh-TW" dirty="0"/>
              <a:t>/T0RJeM</a:t>
            </a:r>
            <a:endParaRPr lang="en-US" altLang="zh-TW" dirty="0" smtClean="0"/>
          </a:p>
          <a:p>
            <a:pPr lvl="1"/>
            <a:r>
              <a:rPr kumimoji="1" lang="en-US" altLang="zh-TW" dirty="0" smtClean="0"/>
              <a:t>Linux</a:t>
            </a:r>
          </a:p>
          <a:p>
            <a:endParaRPr kumimoji="1" lang="en-US" altLang="zh-TW" dirty="0" smtClean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6600" y="2514600"/>
            <a:ext cx="2946400" cy="408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7159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sz="3200" dirty="0" smtClean="0"/>
              <a:t>VPS - </a:t>
            </a:r>
            <a:r>
              <a:rPr lang="en-US" altLang="zh-TW" sz="3200" dirty="0"/>
              <a:t>Virtual Private </a:t>
            </a:r>
            <a:r>
              <a:rPr lang="en-US" altLang="zh-TW" sz="3200" dirty="0" smtClean="0"/>
              <a:t>Server</a:t>
            </a:r>
            <a:br>
              <a:rPr lang="en-US" altLang="zh-TW" sz="3200" dirty="0" smtClean="0"/>
            </a:br>
            <a:r>
              <a:rPr lang="en-US" altLang="zh-TW" sz="3200" dirty="0"/>
              <a:t> </a:t>
            </a:r>
            <a:r>
              <a:rPr lang="en-US" altLang="zh-TW" sz="3200" dirty="0" err="1" smtClean="0"/>
              <a:t>DigitalOcean</a:t>
            </a:r>
            <a:endParaRPr kumimoji="1" lang="zh-TW" altLang="en-US" sz="32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Fee: USD 5 / month</a:t>
            </a:r>
          </a:p>
          <a:p>
            <a:r>
              <a:rPr lang="en-US" altLang="zh-TW" dirty="0" smtClean="0"/>
              <a:t>Network</a:t>
            </a:r>
          </a:p>
          <a:p>
            <a:pPr lvl="1"/>
            <a:r>
              <a:rPr lang="en-US" altLang="zh-TW" dirty="0" smtClean="0"/>
              <a:t>Data Transfer: 1T / month</a:t>
            </a:r>
          </a:p>
          <a:p>
            <a:pPr lvl="1"/>
            <a:r>
              <a:rPr lang="en-US" altLang="zh-TW" dirty="0" smtClean="0"/>
              <a:t>Location: Singapore</a:t>
            </a:r>
          </a:p>
          <a:p>
            <a:r>
              <a:rPr lang="it-IT" altLang="zh-TW" dirty="0" smtClean="0"/>
              <a:t>Hardware</a:t>
            </a:r>
          </a:p>
          <a:p>
            <a:pPr lvl="1"/>
            <a:r>
              <a:rPr lang="it-IT" altLang="zh-TW" dirty="0" smtClean="0"/>
              <a:t>CPU: 1 Core</a:t>
            </a:r>
          </a:p>
          <a:p>
            <a:pPr lvl="1"/>
            <a:r>
              <a:rPr kumimoji="1" lang="it-IT" altLang="zh-TW" dirty="0" smtClean="0"/>
              <a:t>RAM: 512M</a:t>
            </a:r>
          </a:p>
          <a:p>
            <a:pPr lvl="1"/>
            <a:r>
              <a:rPr lang="it-IT" altLang="zh-TW" dirty="0" smtClean="0"/>
              <a:t>HDD: SSD 20G</a:t>
            </a:r>
          </a:p>
          <a:p>
            <a:r>
              <a:rPr kumimoji="1" lang="en-US" altLang="zh-TW" dirty="0" smtClean="0"/>
              <a:t>OS</a:t>
            </a:r>
          </a:p>
          <a:p>
            <a:pPr lvl="1"/>
            <a:r>
              <a:rPr lang="en-US" altLang="zh-TW" dirty="0" smtClean="0"/>
              <a:t>FreeBSD</a:t>
            </a:r>
          </a:p>
          <a:p>
            <a:pPr lvl="1"/>
            <a:r>
              <a:rPr kumimoji="1" lang="en-US" altLang="zh-TW" dirty="0" smtClean="0"/>
              <a:t>Linux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8070" y="4343400"/>
            <a:ext cx="555498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811018"/>
      </p:ext>
    </p:extLst>
  </p:cSld>
  <p:clrMapOvr>
    <a:masterClrMapping/>
  </p:clrMapOvr>
</p:sld>
</file>

<file path=ppt/theme/theme1.xml><?xml version="1.0" encoding="utf-8"?>
<a:theme xmlns:a="http://schemas.openxmlformats.org/drawingml/2006/main" name="Computer Center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FF0000"/>
      </a:hlink>
      <a:folHlink>
        <a:srgbClr val="C0C0C0"/>
      </a:folHlink>
    </a:clrScheme>
    <a:fontScheme name="Computer Center">
      <a:majorFont>
        <a:latin typeface="Times New Roman"/>
        <a:ea typeface="華康儷粗黑(P)"/>
        <a:cs typeface=""/>
      </a:majorFont>
      <a:minorFont>
        <a:latin typeface="Times New Roman"/>
        <a:ea typeface="華康儷中黑(P)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Computer Center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uter Center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uter Center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uter Center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uter Cente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uter Cente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uter Cente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Computer Center</Template>
  <TotalTime>1063</TotalTime>
  <Words>163</Words>
  <Application>Microsoft Macintosh PowerPoint</Application>
  <PresentationFormat>如螢幕大小 (4:3)</PresentationFormat>
  <Paragraphs>60</Paragraphs>
  <Slides>7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17" baseType="lpstr">
      <vt:lpstr>Calibri</vt:lpstr>
      <vt:lpstr>Futura Md BT</vt:lpstr>
      <vt:lpstr>Times New Roman</vt:lpstr>
      <vt:lpstr>Wingdings</vt:lpstr>
      <vt:lpstr>華康標楷體(P)</vt:lpstr>
      <vt:lpstr>華康儷中黑(P)</vt:lpstr>
      <vt:lpstr>華康儷粗黑(P)</vt:lpstr>
      <vt:lpstr>新細明體</vt:lpstr>
      <vt:lpstr>Arial</vt:lpstr>
      <vt:lpstr>Computer Center</vt:lpstr>
      <vt:lpstr>Server  </vt:lpstr>
      <vt:lpstr>Your Own Server</vt:lpstr>
      <vt:lpstr>Dedicated PC / Server</vt:lpstr>
      <vt:lpstr>Virtual Machine</vt:lpstr>
      <vt:lpstr>CSCC VM</vt:lpstr>
      <vt:lpstr>VPS - Virtual Private Server  Linode</vt:lpstr>
      <vt:lpstr>VPS - Virtual Private Server  DigitalOcean</vt:lpstr>
    </vt:vector>
  </TitlesOfParts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Yung-Hsiang Liu</dc:creator>
  <cp:lastModifiedBy>Microsoft Office 使用者</cp:lastModifiedBy>
  <cp:revision>212</cp:revision>
  <cp:lastPrinted>1601-01-01T00:00:00Z</cp:lastPrinted>
  <dcterms:created xsi:type="dcterms:W3CDTF">1601-01-01T00:00:00Z</dcterms:created>
  <dcterms:modified xsi:type="dcterms:W3CDTF">2017-02-16T10:15:03Z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