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1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9103" autoAdjust="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B811C94-51AD-4045-AA33-767FC56E840C}" type="datetimeFigureOut">
              <a:rPr lang="zh-TW" altLang="en-US">
                <a:latin typeface="Courier New" panose="02070309020205020404" pitchFamily="49" charset="0"/>
              </a:rPr>
              <a:pPr>
                <a:defRPr/>
              </a:pPr>
              <a:t>2017/3/2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6D37256-21B3-4DDF-88A9-7851CF84FF0A}" type="slidenum">
              <a:rPr lang="zh-TW" altLang="en-US">
                <a:latin typeface="Courier New" panose="02070309020205020404" pitchFamily="49" charset="0"/>
              </a:rPr>
              <a:pPr>
                <a:defRPr/>
              </a:pPr>
              <a:t>‹#›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4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50D5A7EA-9544-4AD0-86B4-F027E9144E94}" type="datetimeFigureOut">
              <a:rPr lang="zh-TW" altLang="en-US" smtClean="0"/>
              <a:pPr>
                <a:defRPr/>
              </a:pPr>
              <a:t>2017/3/2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 smtClean="0"/>
              <a:t>按一下以編輯母片文字樣式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768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charset="-120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0886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86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94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  <a:lvl2pPr>
              <a:defRPr>
                <a:latin typeface="+mn-lt"/>
                <a:ea typeface="微軟正黑體" panose="020B0604030504040204" pitchFamily="34" charset="-120"/>
              </a:defRPr>
            </a:lvl2pPr>
            <a:lvl3pPr>
              <a:defRPr>
                <a:latin typeface="+mn-lt"/>
                <a:ea typeface="微軟正黑體" panose="020B0604030504040204" pitchFamily="34" charset="-120"/>
              </a:defRPr>
            </a:lvl3pPr>
            <a:lvl4pPr>
              <a:defRPr>
                <a:latin typeface="+mn-lt"/>
                <a:ea typeface="微軟正黑體" panose="020B0604030504040204" pitchFamily="34" charset="-120"/>
              </a:defRPr>
            </a:lvl4pPr>
            <a:lvl5pPr>
              <a:defRPr>
                <a:latin typeface="+mn-lt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868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13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59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141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76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29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070" y="54868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51920" y="5486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34070" y="171073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074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784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90488"/>
            <a:ext cx="7772400" cy="103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88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itchFamily="18" charset="-120"/>
                <a:cs typeface="+mn-cs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4A80D2-5FC6-BA4A-B23A-B78171FAD59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anose="02020500000000000000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tstream Vera Sans" panose="020B0603030804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Homework </a:t>
            </a:r>
            <a:r>
              <a:rPr lang="en-US" altLang="zh-TW" dirty="0" smtClean="0">
                <a:ea typeface="新細明體" pitchFamily="18" charset="-120"/>
              </a:rPr>
              <a:t>3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zh-TW" dirty="0" smtClean="0">
              <a:latin typeface="+mn-lt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</a:rPr>
              <a:t>Homework 3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49552"/>
          </a:xfrm>
        </p:spPr>
        <p:txBody>
          <a:bodyPr/>
          <a:lstStyle/>
          <a:p>
            <a:r>
              <a:rPr lang="en-US" altLang="zh-TW" dirty="0" smtClean="0"/>
              <a:t>Slave NS Implement </a:t>
            </a:r>
          </a:p>
          <a:p>
            <a:pPr lvl="1"/>
            <a:r>
              <a:rPr lang="en-US" altLang="zh-TW" dirty="0" smtClean="0"/>
              <a:t>NS </a:t>
            </a:r>
            <a:r>
              <a:rPr lang="zh-TW" altLang="en-US" dirty="0" smtClean="0"/>
              <a:t>主機至少 </a:t>
            </a:r>
            <a:r>
              <a:rPr lang="en-US" altLang="zh-TW" dirty="0" smtClean="0"/>
              <a:t>2 </a:t>
            </a:r>
            <a:r>
              <a:rPr lang="zh-TW" altLang="en-US" dirty="0" smtClean="0"/>
              <a:t>台含以上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dns.he.net or others</a:t>
            </a:r>
          </a:p>
          <a:p>
            <a:pPr lvl="1"/>
            <a:r>
              <a:rPr lang="zh-TW" altLang="en-US" dirty="0" smtClean="0"/>
              <a:t>所有 </a:t>
            </a:r>
            <a:r>
              <a:rPr lang="en-US" altLang="zh-TW" dirty="0" smtClean="0"/>
              <a:t>ns </a:t>
            </a:r>
            <a:r>
              <a:rPr lang="zh-TW" altLang="en-US" dirty="0" smtClean="0"/>
              <a:t>必須及時同步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SOA </a:t>
            </a:r>
            <a:r>
              <a:rPr lang="en-US" altLang="zh-TW" dirty="0"/>
              <a:t>must have same </a:t>
            </a:r>
            <a:r>
              <a:rPr lang="en-US" altLang="zh-TW" dirty="0" smtClean="0"/>
              <a:t>Serial number</a:t>
            </a:r>
          </a:p>
          <a:p>
            <a:pPr lvl="1"/>
            <a:r>
              <a:rPr lang="zh-TW" altLang="en-US" dirty="0" smtClean="0"/>
              <a:t>域名商登記的資訊必須與 </a:t>
            </a:r>
            <a:r>
              <a:rPr lang="en-US" altLang="zh-TW" dirty="0"/>
              <a:t>Authority name 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 一</a:t>
            </a:r>
            <a:r>
              <a:rPr lang="zh-TW" altLang="en-US" dirty="0"/>
              <a:t>致</a:t>
            </a:r>
            <a:r>
              <a:rPr lang="en-US" altLang="zh-TW" dirty="0" smtClean="0"/>
              <a:t> </a:t>
            </a:r>
          </a:p>
          <a:p>
            <a:endParaRPr lang="en-US" altLang="zh-TW" smtClean="0"/>
          </a:p>
          <a:p>
            <a:r>
              <a:rPr lang="zh-TW" altLang="en-US" smtClean="0"/>
              <a:t>不得 </a:t>
            </a:r>
            <a:r>
              <a:rPr lang="en-US" altLang="zh-TW" dirty="0" smtClean="0"/>
              <a:t>Open Recursive</a:t>
            </a:r>
          </a:p>
          <a:p>
            <a:pPr lvl="1"/>
            <a:r>
              <a:rPr lang="en-US" altLang="zh-TW" dirty="0" smtClean="0"/>
              <a:t>We will check from some where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71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 3 </a:t>
            </a:r>
            <a:r>
              <a:rPr lang="en-US" altLang="zh-TW" dirty="0"/>
              <a:t>- Cont.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Allow </a:t>
            </a:r>
            <a:r>
              <a:rPr lang="zh-TW" altLang="en-US" dirty="0"/>
              <a:t>下列主機可以 </a:t>
            </a:r>
            <a:r>
              <a:rPr lang="en-US" altLang="zh-TW" dirty="0"/>
              <a:t>Recursive Query</a:t>
            </a:r>
          </a:p>
          <a:p>
            <a:pPr lvl="1"/>
            <a:r>
              <a:rPr lang="en-US" altLang="zh-TW" dirty="0"/>
              <a:t>140.113.235.102</a:t>
            </a:r>
          </a:p>
          <a:p>
            <a:pPr lvl="1"/>
            <a:r>
              <a:rPr lang="en-US" altLang="zh-TW" dirty="0"/>
              <a:t>140.131.150.111, 2001:288:1009:1150::111</a:t>
            </a:r>
          </a:p>
          <a:p>
            <a:pPr lvl="1"/>
            <a:r>
              <a:rPr lang="en-US" altLang="zh-TW" dirty="0"/>
              <a:t>140.113.168.158</a:t>
            </a:r>
          </a:p>
          <a:p>
            <a:pPr lvl="1"/>
            <a:r>
              <a:rPr lang="en-US" altLang="zh-TW" dirty="0"/>
              <a:t>140.113.168.154</a:t>
            </a:r>
          </a:p>
          <a:p>
            <a:pPr lvl="1"/>
            <a:r>
              <a:rPr lang="en-US" altLang="zh-TW" dirty="0" smtClean="0"/>
              <a:t>140.131.188.41</a:t>
            </a:r>
            <a:endParaRPr lang="en-US" altLang="zh-TW" dirty="0"/>
          </a:p>
          <a:p>
            <a:r>
              <a:rPr lang="en-US" altLang="zh-TW" dirty="0" smtClean="0"/>
              <a:t>Zone-transfer</a:t>
            </a:r>
          </a:p>
          <a:p>
            <a:pPr lvl="1"/>
            <a:r>
              <a:rPr lang="zh-TW" altLang="en-US" dirty="0" smtClean="0"/>
              <a:t>不可 </a:t>
            </a:r>
            <a:r>
              <a:rPr lang="en-US" altLang="zh-TW" dirty="0" smtClean="0"/>
              <a:t>open zone transfer (check from somewhere)</a:t>
            </a:r>
          </a:p>
          <a:p>
            <a:pPr lvl="1"/>
            <a:r>
              <a:rPr lang="zh-TW" altLang="en-US" dirty="0" smtClean="0"/>
              <a:t>下列主機可以 </a:t>
            </a:r>
            <a:r>
              <a:rPr lang="en-US" altLang="zh-TW" dirty="0" smtClean="0"/>
              <a:t>zone transfer</a:t>
            </a:r>
          </a:p>
          <a:p>
            <a:pPr lvl="2"/>
            <a:r>
              <a:rPr lang="en-US" altLang="zh-TW" dirty="0" smtClean="0"/>
              <a:t>140.113.235.102</a:t>
            </a:r>
            <a:endParaRPr lang="en-US" altLang="zh-TW" dirty="0"/>
          </a:p>
          <a:p>
            <a:pPr lvl="2"/>
            <a:r>
              <a:rPr lang="en-US" altLang="zh-TW" dirty="0"/>
              <a:t>140.131.150.111, 2001:288:1009:1150::111</a:t>
            </a:r>
          </a:p>
          <a:p>
            <a:pPr lvl="2"/>
            <a:r>
              <a:rPr lang="en-US" altLang="zh-TW" dirty="0"/>
              <a:t>140.113.168.158</a:t>
            </a:r>
          </a:p>
          <a:p>
            <a:pPr lvl="2"/>
            <a:r>
              <a:rPr lang="en-US" altLang="zh-TW" dirty="0" smtClean="0"/>
              <a:t>140.113.168.154</a:t>
            </a:r>
          </a:p>
          <a:p>
            <a:pPr lvl="2"/>
            <a:r>
              <a:rPr lang="en-US" altLang="zh-TW" dirty="0" smtClean="0"/>
              <a:t>140.131.188.41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4567821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JAL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93</Words>
  <Application>Microsoft Office PowerPoint</Application>
  <PresentationFormat>如螢幕大小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4" baseType="lpstr">
      <vt:lpstr>華康標楷體(P)</vt:lpstr>
      <vt:lpstr>華康儷粗黑(P)</vt:lpstr>
      <vt:lpstr>微軟正黑體</vt:lpstr>
      <vt:lpstr>微軟正黑體 Light</vt:lpstr>
      <vt:lpstr>新細明體</vt:lpstr>
      <vt:lpstr>Arial</vt:lpstr>
      <vt:lpstr>Bitstream Vera Sans</vt:lpstr>
      <vt:lpstr>Courier New</vt:lpstr>
      <vt:lpstr>Times New Roman</vt:lpstr>
      <vt:lpstr>Wingdings</vt:lpstr>
      <vt:lpstr>Computer Center</vt:lpstr>
      <vt:lpstr>Homework 3</vt:lpstr>
      <vt:lpstr>Homework 3</vt:lpstr>
      <vt:lpstr>Homework 3 -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Homework3</dc:title>
  <dc:creator>pschiu</dc:creator>
  <cp:keywords>NCTU NAP2016</cp:keywords>
  <cp:lastModifiedBy>柏森 邱</cp:lastModifiedBy>
  <cp:revision>373</cp:revision>
  <cp:lastPrinted>2017-02-24T06:24:34Z</cp:lastPrinted>
  <dcterms:created xsi:type="dcterms:W3CDTF">2009-03-04T03:54:00Z</dcterms:created>
  <dcterms:modified xsi:type="dcterms:W3CDTF">2017-03-02T10:25:27Z</dcterms:modified>
</cp:coreProperties>
</file>