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9103" autoAdjust="0"/>
  </p:normalViewPr>
  <p:slideViewPr>
    <p:cSldViewPr>
      <p:cViewPr varScale="1">
        <p:scale>
          <a:sx n="95" d="100"/>
          <a:sy n="95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2017/3/14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2017/3/14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2.nasa.nasa.idv.tw/myip.ph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2.nasa.nasa.idv.tw/" TargetMode="External"/><Relationship Id="rId3" Type="http://schemas.openxmlformats.org/officeDocument/2006/relationships/hyperlink" Target="http://140.131.188.4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Homework 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Homework 4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Secure your web server</a:t>
            </a:r>
          </a:p>
          <a:p>
            <a:pPr lvl="1"/>
            <a:r>
              <a:rPr lang="en-US" altLang="zh-TW" dirty="0" smtClean="0"/>
              <a:t>No Apache version</a:t>
            </a:r>
          </a:p>
          <a:p>
            <a:pPr lvl="1"/>
            <a:r>
              <a:rPr lang="en-US" altLang="zh-TW" dirty="0" smtClean="0"/>
              <a:t>No email showing when error occurred</a:t>
            </a:r>
          </a:p>
          <a:p>
            <a:pPr lvl="2"/>
            <a:r>
              <a:rPr lang="en-US" altLang="zh-TW" dirty="0" smtClean="0"/>
              <a:t>40x, 50x</a:t>
            </a:r>
          </a:p>
          <a:p>
            <a:pPr lvl="1"/>
            <a:r>
              <a:rPr lang="en-US" altLang="zh-TW" dirty="0" smtClean="0"/>
              <a:t>No PHP version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911130"/>
            <a:ext cx="8532440" cy="234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 </a:t>
            </a:r>
            <a:r>
              <a:rPr lang="en-US" altLang="zh-TW" dirty="0" smtClean="0"/>
              <a:t>4 - DNS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web2.nasa	IN	A	&lt;Your </a:t>
            </a:r>
            <a:r>
              <a:rPr lang="en-US" altLang="zh-TW" dirty="0"/>
              <a:t>Server </a:t>
            </a:r>
            <a:r>
              <a:rPr lang="en-US" altLang="zh-TW" dirty="0" smtClean="0"/>
              <a:t>IP&gt;</a:t>
            </a:r>
          </a:p>
          <a:p>
            <a:r>
              <a:rPr lang="en-US" altLang="zh-TW" dirty="0" err="1" smtClean="0"/>
              <a:t>slave.nasa</a:t>
            </a:r>
            <a:r>
              <a:rPr lang="en-US" altLang="zh-TW" dirty="0" smtClean="0"/>
              <a:t>	IN	A	&lt;Your Slave IP 1&gt;</a:t>
            </a:r>
          </a:p>
          <a:p>
            <a:r>
              <a:rPr lang="en-US" altLang="zh-TW" dirty="0" err="1" smtClean="0"/>
              <a:t>slave.nasa</a:t>
            </a:r>
            <a:r>
              <a:rPr lang="en-US" altLang="zh-TW" dirty="0" smtClean="0"/>
              <a:t>	IN	A	&lt;Your Slave IP 2&gt;</a:t>
            </a:r>
          </a:p>
          <a:p>
            <a:r>
              <a:rPr lang="en-US" altLang="zh-TW" dirty="0" err="1" smtClean="0"/>
              <a:t>slave.nasa</a:t>
            </a:r>
            <a:r>
              <a:rPr lang="en-US" altLang="zh-TW" dirty="0" smtClean="0"/>
              <a:t>	IN	A	&lt;Your Slave IP 3&gt;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Remind</a:t>
            </a:r>
          </a:p>
          <a:p>
            <a:pPr lvl="1"/>
            <a:r>
              <a:rPr lang="en-US" altLang="zh-TW" dirty="0" smtClean="0"/>
              <a:t>Don’t change any setting about homework 1</a:t>
            </a:r>
          </a:p>
          <a:p>
            <a:pPr lvl="1"/>
            <a:r>
              <a:rPr lang="en-US" altLang="zh-TW" dirty="0" smtClean="0"/>
              <a:t>NAP2016-WEB1.nasa</a:t>
            </a:r>
          </a:p>
          <a:p>
            <a:pPr lvl="1"/>
            <a:r>
              <a:rPr lang="en-US" altLang="zh-TW" dirty="0" smtClean="0"/>
              <a:t>NAP2016-DNS1.nasa</a:t>
            </a:r>
          </a:p>
          <a:p>
            <a:pPr lvl="1"/>
            <a:r>
              <a:rPr lang="en-US" altLang="zh-TW" dirty="0"/>
              <a:t>NAP2016-DNS2.nasa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43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 4 - </a:t>
            </a:r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http://Web2.nasa.name.idv.tw/for_ta_info.php</a:t>
            </a:r>
          </a:p>
          <a:p>
            <a:pPr lvl="1"/>
            <a:r>
              <a:rPr lang="en-US" altLang="zh-TW" dirty="0" smtClean="0"/>
              <a:t>Print out </a:t>
            </a:r>
            <a:r>
              <a:rPr lang="en-US" altLang="zh-TW" dirty="0" err="1" smtClean="0"/>
              <a:t>phpinfo</a:t>
            </a:r>
            <a:r>
              <a:rPr lang="en-US" altLang="zh-TW" dirty="0" smtClean="0"/>
              <a:t>();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276872"/>
            <a:ext cx="6113327" cy="489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Show client </a:t>
            </a:r>
            <a:r>
              <a:rPr lang="en-US" altLang="zh-TW" dirty="0" err="1" smtClean="0"/>
              <a:t>ip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http://</a:t>
            </a:r>
            <a:r>
              <a:rPr lang="en-US" altLang="zh-TW" dirty="0" smtClean="0"/>
              <a:t>Web2.nasa.name.idv.tw/myip.php</a:t>
            </a:r>
          </a:p>
          <a:p>
            <a:r>
              <a:rPr lang="en-US" altLang="zh-TW" dirty="0" smtClean="0"/>
              <a:t>No additional info and content only </a:t>
            </a:r>
            <a:r>
              <a:rPr lang="en-US" altLang="zh-TW" dirty="0" smtClean="0"/>
              <a:t>showing </a:t>
            </a:r>
            <a:r>
              <a:rPr lang="en-US" altLang="zh-TW" dirty="0" err="1" smtClean="0"/>
              <a:t>ip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Careful </a:t>
            </a:r>
            <a:r>
              <a:rPr lang="en-US" altLang="zh-TW" dirty="0"/>
              <a:t>about X-Forwarded-For </a:t>
            </a:r>
            <a:r>
              <a:rPr lang="en-US" altLang="zh-TW" dirty="0" smtClean="0"/>
              <a:t>Confusion</a:t>
            </a:r>
          </a:p>
          <a:p>
            <a:pPr lvl="2"/>
            <a:r>
              <a:rPr lang="en-US" altLang="zh-TW" dirty="0" smtClean="0"/>
              <a:t>Considering below blog, and decide which variable is correct.</a:t>
            </a:r>
          </a:p>
          <a:p>
            <a:pPr lvl="2"/>
            <a:r>
              <a:rPr lang="en-US" altLang="zh-TW" dirty="0"/>
              <a:t>http://</a:t>
            </a:r>
            <a:r>
              <a:rPr lang="en-US" altLang="zh-TW" dirty="0" err="1"/>
              <a:t>devco.re</a:t>
            </a:r>
            <a:r>
              <a:rPr lang="en-US" altLang="zh-TW" dirty="0"/>
              <a:t>/blog/2014/06/19/client-</a:t>
            </a:r>
            <a:r>
              <a:rPr lang="en-US" altLang="zh-TW" dirty="0" err="1"/>
              <a:t>ip</a:t>
            </a:r>
            <a:r>
              <a:rPr lang="en-US" altLang="zh-TW" dirty="0"/>
              <a:t>-detection/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Ex: </a:t>
            </a:r>
            <a:r>
              <a:rPr lang="en-US" altLang="zh-TW" dirty="0" smtClean="0">
                <a:hlinkClick r:id="rId2"/>
              </a:rPr>
              <a:t>http://web2.nasa.nasa.idv.tw/myip.php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Detect script will </a:t>
            </a:r>
            <a:r>
              <a:rPr lang="en-US" altLang="zh-TW" dirty="0"/>
              <a:t>using X-Forwarded-For to </a:t>
            </a:r>
            <a:r>
              <a:rPr lang="en-US" altLang="zh-TW" dirty="0" smtClean="0"/>
              <a:t>confused you.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0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Site Protect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http://&lt;Your Server IP&gt;/</a:t>
            </a:r>
          </a:p>
          <a:p>
            <a:r>
              <a:rPr lang="en-US" altLang="zh-TW" dirty="0" smtClean="0"/>
              <a:t>http</a:t>
            </a:r>
            <a:r>
              <a:rPr lang="en-US" altLang="zh-TW" dirty="0"/>
              <a:t>://</a:t>
            </a:r>
            <a:r>
              <a:rPr lang="en-US" altLang="zh-TW" dirty="0" smtClean="0"/>
              <a:t>Web2.nasa.name.idv.tw</a:t>
            </a:r>
            <a:r>
              <a:rPr lang="en-US" altLang="zh-TW" dirty="0" smtClean="0"/>
              <a:t>/</a:t>
            </a:r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Must be a empty </a:t>
            </a:r>
            <a:r>
              <a:rPr lang="en-US" altLang="zh-TW" dirty="0" smtClean="0"/>
              <a:t>page</a:t>
            </a:r>
          </a:p>
          <a:p>
            <a:pPr lvl="1"/>
            <a:r>
              <a:rPr lang="en-US" altLang="zh-TW" dirty="0"/>
              <a:t>Content-Length </a:t>
            </a:r>
            <a:r>
              <a:rPr lang="en-US" altLang="zh-TW" dirty="0" smtClean="0"/>
              <a:t>must be 0</a:t>
            </a:r>
          </a:p>
          <a:p>
            <a:pPr lvl="1"/>
            <a:r>
              <a:rPr lang="en-US" altLang="zh-TW" dirty="0" smtClean="0"/>
              <a:t>Ex: </a:t>
            </a:r>
            <a:r>
              <a:rPr lang="en-US" altLang="zh-TW" dirty="0" smtClean="0">
                <a:hlinkClick r:id="rId2"/>
              </a:rPr>
              <a:t>http://web2.nasa.nasa.idv.tw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Ex: </a:t>
            </a:r>
            <a:r>
              <a:rPr lang="en-US" altLang="zh-TW" dirty="0" smtClean="0">
                <a:hlinkClick r:id="rId3"/>
              </a:rPr>
              <a:t>http://140.131.188.41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21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4224</TotalTime>
  <Words>117</Words>
  <Application>Microsoft Macintosh PowerPoint</Application>
  <PresentationFormat>如螢幕大小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Bitstream Vera Sans</vt:lpstr>
      <vt:lpstr>Courier New</vt:lpstr>
      <vt:lpstr>Times New Roman</vt:lpstr>
      <vt:lpstr>Wingdings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Computer Center</vt:lpstr>
      <vt:lpstr>Homework 4</vt:lpstr>
      <vt:lpstr>Homework 4</vt:lpstr>
      <vt:lpstr>Homework 4 - DNS</vt:lpstr>
      <vt:lpstr>Homework 4 - Web</vt:lpstr>
      <vt:lpstr>Show client ip</vt:lpstr>
      <vt:lpstr>Site Protect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Homework2</dc:title>
  <dc:creator>pschiu</dc:creator>
  <cp:keywords>NCTU NAP2016</cp:keywords>
  <cp:lastModifiedBy>Microsoft Office 使用者</cp:lastModifiedBy>
  <cp:revision>381</cp:revision>
  <cp:lastPrinted>2017-02-24T06:24:34Z</cp:lastPrinted>
  <dcterms:created xsi:type="dcterms:W3CDTF">2009-03-04T03:54:00Z</dcterms:created>
  <dcterms:modified xsi:type="dcterms:W3CDTF">2017-03-13T17:23:38Z</dcterms:modified>
</cp:coreProperties>
</file>