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992766"/>
            <a:ext cx="8520600" cy="27369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02966"/>
            <a:ext cx="8520600" cy="1734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66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5640766"/>
            <a:ext cx="5998800" cy="806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zh-TW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nasa@nasa.nasa.idv.tw" TargetMode="External"/><Relationship Id="rId4" Type="http://schemas.openxmlformats.org/officeDocument/2006/relationships/hyperlink" Target="mailto:nasa@nasa.nasa.idv.tw" TargetMode="External"/><Relationship Id="rId5" Type="http://schemas.openxmlformats.org/officeDocument/2006/relationships/hyperlink" Target="mailto:na@nasa.cs.nctu.edu.tw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992766"/>
            <a:ext cx="8520600" cy="2736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/>
              <a:t>Mail HW1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/>
              <a:t>chenshh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/>
              <a:t>Simple mailforward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560283"/>
            <a:ext cx="8520600" cy="4555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>
                <a:latin typeface="Courier New"/>
                <a:ea typeface="Courier New"/>
                <a:cs typeface="Courier New"/>
                <a:sym typeface="Courier New"/>
              </a:rPr>
              <a:t>mail1.nasa		IN	TXT		“</a:t>
            </a:r>
            <a:r>
              <a:rPr lang="zh-TW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nasa@nasa.nasa.idv.tw</a:t>
            </a:r>
            <a:r>
              <a:rPr lang="zh-TW">
                <a:latin typeface="Courier New"/>
                <a:ea typeface="Courier New"/>
                <a:cs typeface="Courier New"/>
                <a:sym typeface="Courier New"/>
              </a:rPr>
              <a:t>”</a:t>
            </a:r>
            <a:br>
              <a:rPr lang="zh-TW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zh-TW">
                <a:latin typeface="Courier New"/>
                <a:ea typeface="Courier New"/>
                <a:cs typeface="Courier New"/>
                <a:sym typeface="Courier New"/>
              </a:rPr>
              <a:t>mail1.nasa		IN	TXT		“</a:t>
            </a:r>
            <a:r>
              <a:rPr lang="zh-TW" u="sng">
                <a:solidFill>
                  <a:schemeClr val="accent5"/>
                </a:solidFill>
                <a:latin typeface="Courier New"/>
                <a:ea typeface="Courier New"/>
                <a:cs typeface="Courier New"/>
                <a:sym typeface="Courier New"/>
                <a:hlinkClick r:id="rId4"/>
              </a:rPr>
              <a:t>nasa@</a:t>
            </a:r>
            <a:r>
              <a:rPr lang="zh-TW">
                <a:latin typeface="Courier New"/>
                <a:ea typeface="Courier New"/>
                <a:cs typeface="Courier New"/>
                <a:sym typeface="Courier New"/>
              </a:rPr>
              <a:t>[yourdomain]”</a:t>
            </a:r>
          </a:p>
          <a:p>
            <a:pPr lvl="0">
              <a:spcBef>
                <a:spcPts val="0"/>
              </a:spcBef>
              <a:buNone/>
            </a:pPr>
            <a:r>
              <a:rPr lang="zh-TW">
                <a:latin typeface="Courier New"/>
                <a:ea typeface="Courier New"/>
                <a:cs typeface="Courier New"/>
                <a:sym typeface="Courier New"/>
              </a:rPr>
              <a:t>Add a valid MX record for your domain</a:t>
            </a:r>
          </a:p>
          <a:p>
            <a:pPr lvl="0">
              <a:spcBef>
                <a:spcPts val="0"/>
              </a:spcBef>
              <a:buNone/>
            </a:pPr>
            <a:r>
              <a:rPr lang="zh-TW">
                <a:latin typeface="Courier New"/>
                <a:ea typeface="Courier New"/>
                <a:cs typeface="Courier New"/>
                <a:sym typeface="Courier New"/>
              </a:rPr>
              <a:t>nasa@[yourdomain.com]</a:t>
            </a:r>
          </a:p>
          <a:p>
            <a:pPr lvl="0">
              <a:spcBef>
                <a:spcPts val="0"/>
              </a:spcBef>
              <a:buNone/>
            </a:pPr>
            <a:r>
              <a:rPr lang="zh-TW">
                <a:latin typeface="Courier New"/>
                <a:ea typeface="Courier New"/>
                <a:cs typeface="Courier New"/>
                <a:sym typeface="Courier New"/>
              </a:rPr>
              <a:t>forward everymail to this user to</a:t>
            </a:r>
          </a:p>
          <a:p>
            <a:pPr lvl="0">
              <a:spcBef>
                <a:spcPts val="0"/>
              </a:spcBef>
              <a:buNone/>
            </a:pPr>
            <a:r>
              <a:rPr lang="zh-TW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5"/>
              </a:rPr>
              <a:t>na@nasa.cs.nctu.edu.tw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None/>
            </a:pPr>
            <a:r>
              <a:rPr lang="zh-TW">
                <a:latin typeface="Courier New"/>
                <a:ea typeface="Courier New"/>
                <a:cs typeface="Courier New"/>
                <a:sym typeface="Courier New"/>
              </a:rPr>
              <a:t>No openrelay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