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1" r:id="rId1"/>
  </p:sldMasterIdLst>
  <p:notesMasterIdLst>
    <p:notesMasterId r:id="rId8"/>
  </p:notesMasterIdLst>
  <p:handoutMasterIdLst>
    <p:handoutMasterId r:id="rId9"/>
  </p:handout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9103" autoAdjust="0"/>
  </p:normalViewPr>
  <p:slideViewPr>
    <p:cSldViewPr>
      <p:cViewPr varScale="1">
        <p:scale>
          <a:sx n="95" d="100"/>
          <a:sy n="95" d="100"/>
        </p:scale>
        <p:origin x="15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9B811C94-51AD-4045-AA33-767FC56E840C}" type="datetimeFigureOut">
              <a:rPr lang="zh-TW" altLang="en-US">
                <a:latin typeface="Courier New" panose="02070309020205020404" pitchFamily="49" charset="0"/>
              </a:rPr>
              <a:pPr>
                <a:defRPr/>
              </a:pPr>
              <a:t>2017/4/27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16D37256-21B3-4DDF-88A9-7851CF84FF0A}" type="slidenum">
              <a:rPr lang="zh-TW" altLang="en-US">
                <a:latin typeface="Courier New" panose="02070309020205020404" pitchFamily="49" charset="0"/>
              </a:rPr>
              <a:pPr>
                <a:defRPr/>
              </a:pPr>
              <a:t>‹#›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0488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fld id="{50D5A7EA-9544-4AD0-86B4-F027E9144E94}" type="datetimeFigureOut">
              <a:rPr lang="zh-TW" altLang="en-US" smtClean="0"/>
              <a:pPr>
                <a:defRPr/>
              </a:pPr>
              <a:t>2017/4/27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dirty="0" smtClean="0"/>
              <a:t>按一下以編輯母片文字樣式</a:t>
            </a:r>
          </a:p>
          <a:p>
            <a:pPr lvl="1"/>
            <a:r>
              <a:rPr lang="zh-TW" altLang="en-US" noProof="0" dirty="0" smtClean="0"/>
              <a:t>第二層</a:t>
            </a:r>
          </a:p>
          <a:p>
            <a:pPr lvl="2"/>
            <a:r>
              <a:rPr lang="zh-TW" altLang="en-US" noProof="0" dirty="0" smtClean="0"/>
              <a:t>第三層</a:t>
            </a:r>
          </a:p>
          <a:p>
            <a:pPr lvl="3"/>
            <a:r>
              <a:rPr lang="zh-TW" altLang="en-US" noProof="0" dirty="0" smtClean="0"/>
              <a:t>第四層</a:t>
            </a:r>
          </a:p>
          <a:p>
            <a:pPr lvl="4"/>
            <a:r>
              <a:rPr lang="zh-TW" altLang="en-US" noProof="0" dirty="0" smtClean="0"/>
              <a:t>第五層</a:t>
            </a:r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37683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6967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dirty="0" smtClean="0"/>
              <a:t>Check point</a:t>
            </a:r>
          </a:p>
          <a:p>
            <a:pPr marL="2286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zh-TW" dirty="0" smtClean="0"/>
              <a:t>https://nap2016-web1.nasa.[</a:t>
            </a:r>
            <a:r>
              <a:rPr lang="en-US" altLang="zh-TW" dirty="0" err="1" smtClean="0"/>
              <a:t>your_domain</a:t>
            </a:r>
            <a:r>
              <a:rPr lang="en-US" altLang="zh-TW" dirty="0" smtClean="0"/>
              <a:t>]/</a:t>
            </a:r>
          </a:p>
          <a:p>
            <a:pPr marL="2286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zh-TW" dirty="0" smtClean="0"/>
              <a:t>https://web2.nasa.[</a:t>
            </a:r>
            <a:r>
              <a:rPr lang="en-US" altLang="zh-TW" dirty="0" err="1" smtClean="0"/>
              <a:t>your_domain</a:t>
            </a:r>
            <a:r>
              <a:rPr lang="en-US" altLang="zh-TW" dirty="0" smtClean="0"/>
              <a:t>]/</a:t>
            </a:r>
            <a:r>
              <a:rPr lang="en-US" altLang="zh-TW" dirty="0" err="1" smtClean="0"/>
              <a:t>for_ta_info.php</a:t>
            </a:r>
            <a:endParaRPr lang="en-US" altLang="zh-TW" dirty="0" smtClean="0"/>
          </a:p>
          <a:p>
            <a:pPr marL="2286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zh-TW" sz="2000" dirty="0" smtClean="0"/>
              <a:t>https://web2.nasa.[</a:t>
            </a:r>
            <a:r>
              <a:rPr lang="en-US" altLang="zh-TW" sz="2000" dirty="0" err="1" smtClean="0"/>
              <a:t>your_domain</a:t>
            </a:r>
            <a:r>
              <a:rPr lang="en-US" altLang="zh-TW" sz="2000" dirty="0" smtClean="0"/>
              <a:t>]/</a:t>
            </a:r>
            <a:r>
              <a:rPr lang="en-US" altLang="zh-TW" sz="2000" dirty="0" err="1" smtClean="0"/>
              <a:t>myip.php</a:t>
            </a:r>
            <a:endParaRPr lang="en-US" altLang="zh-TW" sz="2000" dirty="0" smtClean="0"/>
          </a:p>
          <a:p>
            <a:pPr marL="2286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zh-TW" dirty="0" smtClean="0"/>
              <a:t>https://web2.nasa.[</a:t>
            </a:r>
            <a:r>
              <a:rPr lang="en-US" altLang="zh-TW" dirty="0" err="1" smtClean="0"/>
              <a:t>your_domain</a:t>
            </a:r>
            <a:r>
              <a:rPr lang="en-US" altLang="zh-TW" dirty="0" smtClean="0"/>
              <a:t>]/</a:t>
            </a:r>
          </a:p>
          <a:p>
            <a:endParaRPr kumimoji="1"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4263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dirty="0" smtClean="0"/>
              <a:t>Check point</a:t>
            </a:r>
          </a:p>
          <a:p>
            <a:r>
              <a:rPr kumimoji="1" lang="en-US" altLang="zh-TW" dirty="0" smtClean="0"/>
              <a:t>1. SOA</a:t>
            </a:r>
            <a:r>
              <a:rPr kumimoji="1" lang="en-US" altLang="zh-TW" baseline="0" dirty="0" smtClean="0"/>
              <a:t> </a:t>
            </a:r>
            <a:r>
              <a:rPr kumimoji="1" lang="en-US" altLang="zh-TW" baseline="0" dirty="0" err="1" smtClean="0"/>
              <a:t>dnssec</a:t>
            </a:r>
            <a:endParaRPr kumimoji="1" lang="en-US" altLang="zh-TW" baseline="0" dirty="0" smtClean="0"/>
          </a:p>
          <a:p>
            <a:r>
              <a:rPr kumimoji="1" lang="en-US" altLang="zh-TW" baseline="0" dirty="0" smtClean="0"/>
              <a:t>2. NXDOMAIN NSEC3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9425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dirty="0" smtClean="0"/>
              <a:t>Check Point</a:t>
            </a:r>
          </a:p>
          <a:p>
            <a:pPr marL="228600" indent="-228600">
              <a:buAutoNum type="arabicPeriod"/>
            </a:pPr>
            <a:r>
              <a:rPr kumimoji="1" lang="en-US" altLang="zh-TW" dirty="0" smtClean="0"/>
              <a:t>From Japan</a:t>
            </a:r>
          </a:p>
          <a:p>
            <a:pPr marL="228600" indent="-228600">
              <a:buAutoNum type="arabicPeriod"/>
            </a:pPr>
            <a:r>
              <a:rPr kumimoji="1" lang="en-US" altLang="zh-TW" dirty="0" smtClean="0"/>
              <a:t>From Taiwan</a:t>
            </a:r>
          </a:p>
          <a:p>
            <a:pPr marL="228600" indent="-228600">
              <a:buAutoNum type="arabicPeriod"/>
            </a:pPr>
            <a:r>
              <a:rPr kumimoji="1" lang="en-US" altLang="zh-TW" dirty="0" smtClean="0"/>
              <a:t>From some </a:t>
            </a:r>
            <a:r>
              <a:rPr kumimoji="1" lang="en-US" altLang="zh-TW" dirty="0" err="1" smtClean="0"/>
              <a:t>opendns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5436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charset="-120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r>
              <a:rPr lang="zh-TW" altLang="en-US" dirty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60886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886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9941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7772400" cy="1008112"/>
          </a:xfrm>
        </p:spPr>
        <p:txBody>
          <a:bodyPr anchor="ctr"/>
          <a:lstStyle>
            <a:lvl1pPr>
              <a:defRPr>
                <a:latin typeface="+mj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  <a:lvl2pPr>
              <a:defRPr>
                <a:latin typeface="+mn-lt"/>
                <a:ea typeface="微軟正黑體" panose="020B0604030504040204" pitchFamily="34" charset="-120"/>
              </a:defRPr>
            </a:lvl2pPr>
            <a:lvl3pPr>
              <a:defRPr>
                <a:latin typeface="+mn-lt"/>
                <a:ea typeface="微軟正黑體" panose="020B0604030504040204" pitchFamily="34" charset="-120"/>
              </a:defRPr>
            </a:lvl3pPr>
            <a:lvl4pPr>
              <a:defRPr>
                <a:latin typeface="+mn-lt"/>
                <a:ea typeface="微軟正黑體" panose="020B0604030504040204" pitchFamily="34" charset="-120"/>
              </a:defRPr>
            </a:lvl4pPr>
            <a:lvl5pPr>
              <a:defRPr>
                <a:latin typeface="+mn-lt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8689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1813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defRPr sz="2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defRPr sz="2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459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4141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767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6293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4070" y="54868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51920" y="5486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34070" y="171073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70747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7846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90488"/>
            <a:ext cx="7772400" cy="103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0731" y="90488"/>
            <a:ext cx="369332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tstream Vera Sans" panose="020B0603030804020204" pitchFamily="34" charset="0"/>
                <a:ea typeface="新細明體" pitchFamily="18" charset="-120"/>
                <a:cs typeface="+mn-cs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4A80D2-5FC6-BA4A-B23A-B78171FAD59D}" type="slidenum">
              <a:rPr kumimoji="0" lang="en-US" altLang="zh-TW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tstream Vera Sans" panose="020B0603030804020204" pitchFamily="34" charset="0"/>
                <a:ea typeface="新細明體" panose="02020500000000000000" pitchFamily="18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tstream Vera Sans" panose="020B0603030804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56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微軟正黑體" panose="020B0604030504040204" pitchFamily="34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charset="2"/>
        <a:buChar char="q"/>
        <a:defRPr kumimoji="1" sz="24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charset="2"/>
        <a:buChar char="Ø"/>
        <a:defRPr kumimoji="1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nsviz.net/d/jal.tw/dnssec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2124075" y="1916832"/>
            <a:ext cx="6553200" cy="125499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smtClean="0">
                <a:ea typeface="新細明體" pitchFamily="18" charset="-120"/>
              </a:rPr>
              <a:t>Homework </a:t>
            </a:r>
            <a:r>
              <a:rPr lang="en-US" altLang="zh-TW" smtClean="0">
                <a:ea typeface="新細明體" pitchFamily="18" charset="-120"/>
              </a:rPr>
              <a:t>6</a:t>
            </a:r>
            <a:br>
              <a:rPr lang="en-US" altLang="zh-TW" smtClean="0">
                <a:ea typeface="新細明體" pitchFamily="18" charset="-120"/>
              </a:rPr>
            </a:br>
            <a:r>
              <a:rPr lang="en-US" altLang="zh-TW">
                <a:ea typeface="新細明體" pitchFamily="18" charset="-120"/>
              </a:rPr>
              <a:t>	</a:t>
            </a:r>
            <a:r>
              <a:rPr lang="en-US" altLang="zh-TW" smtClean="0">
                <a:ea typeface="新細明體" pitchFamily="18" charset="-120"/>
              </a:rPr>
              <a:t>Web &amp; DNSSEC &amp; VIEW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err="1" smtClean="0">
                <a:latin typeface="+mn-lt"/>
                <a:ea typeface="新細明體" pitchFamily="18" charset="-120"/>
              </a:rPr>
              <a:t>pschiu</a:t>
            </a:r>
            <a:endParaRPr lang="zh-TW" altLang="zh-TW" dirty="0" smtClean="0">
              <a:latin typeface="+mn-lt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</a:rPr>
              <a:t>Homework </a:t>
            </a:r>
            <a:r>
              <a:rPr lang="en-US" altLang="zh-TW" dirty="0">
                <a:latin typeface="+mn-lt"/>
              </a:rPr>
              <a:t>6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Secure your web server</a:t>
            </a:r>
          </a:p>
          <a:p>
            <a:pPr lvl="1"/>
            <a:r>
              <a:rPr lang="en-US" altLang="zh-TW" dirty="0" smtClean="0"/>
              <a:t>HTTPS</a:t>
            </a:r>
          </a:p>
          <a:p>
            <a:r>
              <a:rPr lang="en-US" altLang="zh-TW" dirty="0" smtClean="0"/>
              <a:t>Secure your DNS server</a:t>
            </a:r>
          </a:p>
          <a:p>
            <a:pPr lvl="1"/>
            <a:r>
              <a:rPr lang="en-US" altLang="zh-TW" dirty="0" smtClean="0"/>
              <a:t>DNSSEC</a:t>
            </a:r>
          </a:p>
          <a:p>
            <a:r>
              <a:rPr lang="en-US" altLang="zh-TW" dirty="0" smtClean="0"/>
              <a:t>Geo Location DNS service</a:t>
            </a:r>
          </a:p>
          <a:p>
            <a:pPr lvl="1"/>
            <a:r>
              <a:rPr lang="en-US" altLang="zh-TW" dirty="0" smtClean="0"/>
              <a:t>VIEW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38719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Homework </a:t>
            </a:r>
            <a:r>
              <a:rPr lang="en-US" altLang="zh-TW" dirty="0" smtClean="0"/>
              <a:t>6</a:t>
            </a:r>
            <a:r>
              <a:rPr lang="en-US" altLang="zh-TW" dirty="0" smtClean="0"/>
              <a:t> </a:t>
            </a:r>
            <a:r>
              <a:rPr lang="en-US" altLang="zh-TW" dirty="0" smtClean="0"/>
              <a:t>- </a:t>
            </a:r>
            <a:r>
              <a:rPr lang="en-US" altLang="zh-TW" dirty="0" smtClean="0"/>
              <a:t>Web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259160"/>
            <a:ext cx="7772400" cy="5410200"/>
          </a:xfrm>
        </p:spPr>
        <p:txBody>
          <a:bodyPr/>
          <a:lstStyle/>
          <a:p>
            <a:r>
              <a:rPr lang="zh-TW" altLang="en-US" dirty="0" smtClean="0"/>
              <a:t>請把 </a:t>
            </a:r>
            <a:r>
              <a:rPr lang="en-US" altLang="zh-TW" dirty="0" smtClean="0"/>
              <a:t>HW1 ~ HW4 </a:t>
            </a:r>
            <a:r>
              <a:rPr lang="zh-TW" altLang="en-US" dirty="0" smtClean="0"/>
              <a:t>有用到 </a:t>
            </a:r>
            <a:r>
              <a:rPr lang="en-US" altLang="zh-TW" dirty="0" smtClean="0"/>
              <a:t>HTTP </a:t>
            </a:r>
            <a:r>
              <a:rPr lang="zh-TW" altLang="en-US" dirty="0" smtClean="0"/>
              <a:t>的重新實作 </a:t>
            </a:r>
            <a:r>
              <a:rPr lang="en-US" altLang="zh-TW" dirty="0" smtClean="0"/>
              <a:t>HTTPS</a:t>
            </a:r>
            <a:endParaRPr lang="en-US" altLang="zh-TW" dirty="0"/>
          </a:p>
          <a:p>
            <a:r>
              <a:rPr lang="zh-TW" altLang="en-US" dirty="0" smtClean="0"/>
              <a:t>實作重點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1. SSL Certificate </a:t>
            </a:r>
            <a:r>
              <a:rPr lang="mr-IN" altLang="zh-TW" dirty="0" smtClean="0"/>
              <a:t>–</a:t>
            </a:r>
            <a:r>
              <a:rPr lang="en-US" altLang="zh-TW" dirty="0" smtClean="0"/>
              <a:t> Let’s Encrypt or Others</a:t>
            </a:r>
          </a:p>
          <a:p>
            <a:pPr lvl="1"/>
            <a:r>
              <a:rPr lang="en-US" altLang="zh-TW" dirty="0" smtClean="0"/>
              <a:t>2. SSL Cipher Suite</a:t>
            </a:r>
          </a:p>
          <a:p>
            <a:pPr lvl="1"/>
            <a:r>
              <a:rPr lang="en-US" altLang="zh-TW" dirty="0" smtClean="0"/>
              <a:t>3. SSL Protocol</a:t>
            </a:r>
          </a:p>
          <a:p>
            <a:pPr lvl="1"/>
            <a:r>
              <a:rPr lang="en-US" altLang="zh-TW" dirty="0"/>
              <a:t>4. </a:t>
            </a:r>
            <a:r>
              <a:rPr lang="en-US" altLang="zh-TW" dirty="0" smtClean="0"/>
              <a:t>SSL Honor Cipher Order</a:t>
            </a:r>
          </a:p>
          <a:p>
            <a:pPr lvl="1"/>
            <a:r>
              <a:rPr lang="en-US" altLang="zh-TW" dirty="0"/>
              <a:t>4</a:t>
            </a:r>
            <a:r>
              <a:rPr lang="en-US" altLang="zh-TW" dirty="0" smtClean="0"/>
              <a:t>. HSTS </a:t>
            </a:r>
            <a:r>
              <a:rPr lang="en-US" altLang="zh-TW" dirty="0"/>
              <a:t>- Strict Transport </a:t>
            </a:r>
            <a:r>
              <a:rPr lang="en-US" altLang="zh-TW" dirty="0" smtClean="0"/>
              <a:t>Security</a:t>
            </a:r>
          </a:p>
          <a:p>
            <a:pPr lvl="1"/>
            <a:r>
              <a:rPr lang="en-US" altLang="zh-TW" dirty="0" smtClean="0"/>
              <a:t>5. </a:t>
            </a:r>
            <a:r>
              <a:rPr lang="en-US" altLang="zh-TW" dirty="0"/>
              <a:t>OCSP </a:t>
            </a:r>
            <a:r>
              <a:rPr lang="en-US" altLang="zh-TW" dirty="0" smtClean="0"/>
              <a:t>stapling</a:t>
            </a:r>
          </a:p>
          <a:p>
            <a:pPr lvl="1"/>
            <a:r>
              <a:rPr lang="en-US" altLang="zh-TW" dirty="0" smtClean="0"/>
              <a:t>6. </a:t>
            </a:r>
            <a:r>
              <a:rPr lang="en-US" altLang="zh-TW" dirty="0"/>
              <a:t>Forward </a:t>
            </a:r>
            <a:r>
              <a:rPr lang="en-US" altLang="zh-TW" dirty="0" smtClean="0"/>
              <a:t>Secrecy</a:t>
            </a:r>
            <a:endParaRPr lang="en-US" altLang="zh-TW" dirty="0"/>
          </a:p>
          <a:p>
            <a:r>
              <a:rPr lang="en-US" altLang="zh-TW" dirty="0" smtClean="0"/>
              <a:t>Goal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1. </a:t>
            </a:r>
            <a:r>
              <a:rPr lang="zh-TW" altLang="en-US" dirty="0" smtClean="0"/>
              <a:t>取得</a:t>
            </a:r>
            <a:r>
              <a:rPr lang="en-US" altLang="zh-TW" dirty="0" smtClean="0"/>
              <a:t> https</a:t>
            </a:r>
            <a:r>
              <a:rPr lang="en-US" altLang="zh-TW" dirty="0"/>
              <a:t>://</a:t>
            </a:r>
            <a:r>
              <a:rPr lang="en-US" altLang="zh-TW" dirty="0" err="1" smtClean="0"/>
              <a:t>www.ssllabs.com</a:t>
            </a:r>
            <a:r>
              <a:rPr lang="en-US" altLang="zh-TW" dirty="0" smtClean="0"/>
              <a:t> A+</a:t>
            </a:r>
          </a:p>
          <a:p>
            <a:pPr lvl="2"/>
            <a:r>
              <a:rPr lang="zh-TW" altLang="en-US" dirty="0" smtClean="0"/>
              <a:t>確認憑證鍊 </a:t>
            </a:r>
            <a:r>
              <a:rPr lang="en-US" altLang="zh-TW" dirty="0"/>
              <a:t>Chain issues </a:t>
            </a:r>
            <a:r>
              <a:rPr lang="zh-TW" altLang="en-US" dirty="0" smtClean="0"/>
              <a:t>為 </a:t>
            </a:r>
            <a:r>
              <a:rPr lang="en-US" altLang="zh-TW" dirty="0" smtClean="0"/>
              <a:t>None</a:t>
            </a:r>
          </a:p>
          <a:p>
            <a:pPr lvl="2"/>
            <a:r>
              <a:rPr lang="zh-TW" altLang="en-US" dirty="0" smtClean="0"/>
              <a:t>若出現 </a:t>
            </a:r>
            <a:r>
              <a:rPr lang="en-US" altLang="zh-TW" dirty="0" smtClean="0"/>
              <a:t>Contains anchor</a:t>
            </a:r>
            <a:r>
              <a:rPr lang="zh-TW" altLang="en-US" dirty="0" smtClean="0"/>
              <a:t> 代表憑證檔放置有誤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2. </a:t>
            </a:r>
            <a:r>
              <a:rPr lang="zh-TW" altLang="en-US" dirty="0" smtClean="0"/>
              <a:t>維持先前作業的可用性 </a:t>
            </a:r>
            <a:r>
              <a:rPr lang="en-US" altLang="zh-TW" dirty="0" smtClean="0"/>
              <a:t>(HTTP</a:t>
            </a:r>
            <a:r>
              <a:rPr lang="zh-TW" altLang="en-US" dirty="0" smtClean="0"/>
              <a:t> 不要動到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4439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Homework </a:t>
            </a:r>
            <a:r>
              <a:rPr lang="en-US" altLang="zh-TW" dirty="0"/>
              <a:t>6</a:t>
            </a:r>
            <a:r>
              <a:rPr lang="en-US" altLang="zh-TW" dirty="0" smtClean="0"/>
              <a:t> </a:t>
            </a:r>
            <a:r>
              <a:rPr lang="en-US" altLang="zh-TW" dirty="0"/>
              <a:t>- </a:t>
            </a:r>
            <a:r>
              <a:rPr lang="en-US" altLang="zh-TW" dirty="0" smtClean="0"/>
              <a:t>Web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901880" cy="4648200"/>
          </a:xfrm>
        </p:spPr>
        <p:txBody>
          <a:bodyPr/>
          <a:lstStyle/>
          <a:p>
            <a:r>
              <a:rPr lang="en-US" altLang="zh-TW" dirty="0" smtClean="0"/>
              <a:t>Previous</a:t>
            </a:r>
            <a:r>
              <a:rPr lang="zh-TW" altLang="en-US" dirty="0" smtClean="0"/>
              <a:t> </a:t>
            </a:r>
            <a:r>
              <a:rPr lang="en-US" altLang="zh-TW" dirty="0"/>
              <a:t>P</a:t>
            </a:r>
            <a:r>
              <a:rPr lang="en-US" altLang="zh-TW" dirty="0" smtClean="0"/>
              <a:t>age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https://nap2016-web1.nasa.[</a:t>
            </a:r>
            <a:r>
              <a:rPr lang="en-US" altLang="zh-TW" dirty="0" err="1" smtClean="0"/>
              <a:t>your_domain</a:t>
            </a:r>
            <a:r>
              <a:rPr lang="en-US" altLang="zh-TW" dirty="0" smtClean="0"/>
              <a:t>]/</a:t>
            </a:r>
            <a:endParaRPr lang="en-US" altLang="zh-TW" dirty="0"/>
          </a:p>
          <a:p>
            <a:pPr lvl="1"/>
            <a:r>
              <a:rPr lang="en-US" altLang="zh-TW" dirty="0" smtClean="0"/>
              <a:t>https://web2.nasa.[</a:t>
            </a:r>
            <a:r>
              <a:rPr lang="en-US" altLang="zh-TW" dirty="0" err="1" smtClean="0"/>
              <a:t>your_domain</a:t>
            </a:r>
            <a:r>
              <a:rPr lang="en-US" altLang="zh-TW" dirty="0" smtClean="0"/>
              <a:t>]/</a:t>
            </a:r>
            <a:r>
              <a:rPr lang="en-US" altLang="zh-TW" dirty="0" err="1" smtClean="0"/>
              <a:t>for_ta_info.php</a:t>
            </a:r>
            <a:endParaRPr lang="en-US" altLang="zh-TW" dirty="0"/>
          </a:p>
          <a:p>
            <a:pPr lvl="1"/>
            <a:r>
              <a:rPr lang="en-US" altLang="zh-TW" sz="2000" dirty="0" smtClean="0"/>
              <a:t>https://</a:t>
            </a:r>
            <a:r>
              <a:rPr lang="en-US" altLang="zh-TW" sz="2000" dirty="0"/>
              <a:t>web2.nasa</a:t>
            </a:r>
            <a:r>
              <a:rPr lang="en-US" altLang="zh-TW" sz="2000" dirty="0" smtClean="0"/>
              <a:t>.[</a:t>
            </a:r>
            <a:r>
              <a:rPr lang="en-US" altLang="zh-TW" sz="2000" dirty="0" err="1" smtClean="0"/>
              <a:t>your_domain</a:t>
            </a:r>
            <a:r>
              <a:rPr lang="en-US" altLang="zh-TW" sz="2000" dirty="0" smtClean="0"/>
              <a:t>]/</a:t>
            </a:r>
            <a:r>
              <a:rPr lang="en-US" altLang="zh-TW" sz="2000" dirty="0"/>
              <a:t>myip.php</a:t>
            </a:r>
          </a:p>
          <a:p>
            <a:pPr lvl="1"/>
            <a:r>
              <a:rPr lang="en-US" altLang="zh-TW" dirty="0"/>
              <a:t>https://web2.nasa.[</a:t>
            </a:r>
            <a:r>
              <a:rPr lang="en-US" altLang="zh-TW" dirty="0" err="1"/>
              <a:t>your_domain</a:t>
            </a:r>
            <a:r>
              <a:rPr lang="en-US" altLang="zh-TW" dirty="0"/>
              <a:t>]/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https://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 ???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46877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Hownwork</a:t>
            </a:r>
            <a:r>
              <a:rPr lang="en-US" altLang="zh-TW" dirty="0" smtClean="0"/>
              <a:t> 6 - DNSSEC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12776"/>
            <a:ext cx="8045896" cy="4648200"/>
          </a:xfrm>
        </p:spPr>
        <p:txBody>
          <a:bodyPr/>
          <a:lstStyle/>
          <a:p>
            <a:r>
              <a:rPr lang="zh-TW" altLang="en-US" dirty="0" smtClean="0"/>
              <a:t>請把你的 </a:t>
            </a:r>
            <a:r>
              <a:rPr lang="en-US" altLang="zh-TW" dirty="0" smtClean="0"/>
              <a:t>Zone </a:t>
            </a:r>
            <a:r>
              <a:rPr lang="zh-TW" altLang="en-US" dirty="0" smtClean="0"/>
              <a:t>完成 </a:t>
            </a:r>
            <a:r>
              <a:rPr lang="en-US" altLang="zh-TW" dirty="0" smtClean="0"/>
              <a:t>DNSSEC </a:t>
            </a:r>
            <a:r>
              <a:rPr lang="zh-TW" altLang="en-US" dirty="0" smtClean="0"/>
              <a:t>設置</a:t>
            </a:r>
            <a:endParaRPr lang="en-US" altLang="zh-TW" dirty="0" smtClean="0"/>
          </a:p>
          <a:p>
            <a:r>
              <a:rPr lang="zh-TW" altLang="en-US" dirty="0" smtClean="0"/>
              <a:t>實作重點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1.</a:t>
            </a:r>
            <a:r>
              <a:rPr lang="zh-TW" altLang="en-US" dirty="0" smtClean="0"/>
              <a:t> </a:t>
            </a:r>
            <a:r>
              <a:rPr lang="en-US" altLang="zh-TW" dirty="0" smtClean="0"/>
              <a:t>Key</a:t>
            </a:r>
          </a:p>
          <a:p>
            <a:pPr lvl="2"/>
            <a:r>
              <a:rPr lang="zh-TW" altLang="en-US" dirty="0" smtClean="0"/>
              <a:t>請使用支援 </a:t>
            </a:r>
            <a:r>
              <a:rPr lang="en-US" altLang="zh-TW" dirty="0" smtClean="0"/>
              <a:t>NSEC3 </a:t>
            </a:r>
            <a:r>
              <a:rPr lang="zh-TW" altLang="en-US" dirty="0" smtClean="0"/>
              <a:t>的 </a:t>
            </a:r>
            <a:r>
              <a:rPr lang="en-US" altLang="zh-TW" dirty="0"/>
              <a:t>Algorithm (e.g. RSA/SHA-256</a:t>
            </a:r>
            <a:r>
              <a:rPr lang="en-US" altLang="zh-TW" dirty="0" smtClean="0"/>
              <a:t>)</a:t>
            </a:r>
          </a:p>
          <a:p>
            <a:pPr lvl="3"/>
            <a:r>
              <a:rPr lang="en-US" altLang="zh-TW" dirty="0" smtClean="0"/>
              <a:t>NXDOMAIN</a:t>
            </a:r>
          </a:p>
          <a:p>
            <a:pPr lvl="2"/>
            <a:r>
              <a:rPr lang="en-US" altLang="zh-TW" dirty="0" smtClean="0"/>
              <a:t>KSK </a:t>
            </a:r>
            <a:r>
              <a:rPr lang="mr-IN" altLang="zh-TW" dirty="0" smtClean="0"/>
              <a:t>–</a:t>
            </a:r>
            <a:r>
              <a:rPr lang="en-US" altLang="zh-TW" dirty="0"/>
              <a:t> Key Signing </a:t>
            </a:r>
            <a:r>
              <a:rPr lang="en-US" altLang="zh-TW" dirty="0" smtClean="0"/>
              <a:t>Key</a:t>
            </a:r>
          </a:p>
          <a:p>
            <a:pPr lvl="2"/>
            <a:r>
              <a:rPr lang="en-US" altLang="zh-TW" dirty="0" smtClean="0"/>
              <a:t>ZSK </a:t>
            </a:r>
            <a:r>
              <a:rPr lang="mr-IN" altLang="zh-TW" dirty="0"/>
              <a:t>–</a:t>
            </a:r>
            <a:r>
              <a:rPr lang="en-US" altLang="zh-TW" dirty="0" smtClean="0"/>
              <a:t> Zone </a:t>
            </a:r>
            <a:r>
              <a:rPr lang="en-US" altLang="zh-TW" dirty="0"/>
              <a:t>Signing </a:t>
            </a:r>
            <a:r>
              <a:rPr lang="en-US" altLang="zh-TW" dirty="0" smtClean="0"/>
              <a:t>Key</a:t>
            </a:r>
          </a:p>
          <a:p>
            <a:pPr lvl="1"/>
            <a:r>
              <a:rPr lang="en-US" altLang="zh-TW" dirty="0" smtClean="0"/>
              <a:t>2.</a:t>
            </a:r>
            <a:r>
              <a:rPr lang="zh-TW" altLang="en-US" dirty="0" smtClean="0"/>
              <a:t> 思考實作流程避免 </a:t>
            </a:r>
            <a:r>
              <a:rPr lang="en-US" altLang="zh-TW" dirty="0" smtClean="0"/>
              <a:t>domain </a:t>
            </a:r>
            <a:r>
              <a:rPr lang="zh-TW" altLang="en-US" dirty="0" smtClean="0"/>
              <a:t>失效</a:t>
            </a:r>
            <a:r>
              <a:rPr lang="en-US" altLang="zh-TW" dirty="0" smtClean="0"/>
              <a:t> (hint: TTL, </a:t>
            </a:r>
            <a:r>
              <a:rPr lang="en-US" altLang="zh-TW" dirty="0" err="1" smtClean="0"/>
              <a:t>he.net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3.</a:t>
            </a:r>
            <a:r>
              <a:rPr lang="zh-TW" altLang="en-US" dirty="0" smtClean="0"/>
              <a:t> 於上層 </a:t>
            </a:r>
            <a:r>
              <a:rPr lang="en-US" altLang="zh-TW" dirty="0" smtClean="0"/>
              <a:t>Domain Registrar </a:t>
            </a:r>
            <a:r>
              <a:rPr lang="zh-TW" altLang="en-US" dirty="0" smtClean="0"/>
              <a:t>填寫正確的資訊完成信任鍊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Goal</a:t>
            </a:r>
          </a:p>
          <a:p>
            <a:pPr lvl="1"/>
            <a:r>
              <a:rPr lang="en-US" altLang="zh-TW" dirty="0">
                <a:hlinkClick r:id="rId3"/>
              </a:rPr>
              <a:t>http://dnsviz.net/d/jal.tw/dnssec</a:t>
            </a:r>
            <a:r>
              <a:rPr lang="en-US" altLang="zh-TW" dirty="0" smtClean="0">
                <a:hlinkClick r:id="rId3"/>
              </a:rPr>
              <a:t>/</a:t>
            </a:r>
            <a:r>
              <a:rPr lang="en-US" altLang="zh-TW" dirty="0" smtClean="0"/>
              <a:t> </a:t>
            </a:r>
            <a:r>
              <a:rPr lang="zh-TW" altLang="en-US" dirty="0" smtClean="0"/>
              <a:t>確認已完成整個信任鍊</a:t>
            </a:r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701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Homework 6 </a:t>
            </a:r>
            <a:r>
              <a:rPr kumimoji="1" lang="mr-IN" altLang="zh-TW" dirty="0" smtClean="0"/>
              <a:t>–</a:t>
            </a:r>
            <a:r>
              <a:rPr kumimoji="1" lang="en-US" altLang="zh-TW" dirty="0" smtClean="0"/>
              <a:t> BIND View	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231776"/>
            <a:ext cx="7772400" cy="5626224"/>
          </a:xfrm>
        </p:spPr>
        <p:txBody>
          <a:bodyPr/>
          <a:lstStyle/>
          <a:p>
            <a:r>
              <a:rPr kumimoji="1" lang="en-US" altLang="zh-TW" dirty="0" smtClean="0"/>
              <a:t>Geo Location DNS Server</a:t>
            </a:r>
          </a:p>
          <a:p>
            <a:pPr lvl="1"/>
            <a:r>
              <a:rPr kumimoji="1" lang="en-US" altLang="zh-TW" dirty="0" smtClean="0"/>
              <a:t>Download IP National from</a:t>
            </a:r>
          </a:p>
          <a:p>
            <a:pPr lvl="2"/>
            <a:r>
              <a:rPr lang="en-US" altLang="zh-TW" dirty="0"/>
              <a:t>http://</a:t>
            </a:r>
            <a:r>
              <a:rPr lang="en-US" altLang="zh-TW" dirty="0" err="1"/>
              <a:t>geoip.site</a:t>
            </a:r>
            <a:r>
              <a:rPr lang="en-US" altLang="zh-TW" dirty="0"/>
              <a:t>/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Or others</a:t>
            </a:r>
          </a:p>
          <a:p>
            <a:pPr lvl="1"/>
            <a:r>
              <a:rPr kumimoji="1" lang="en-US" altLang="zh-TW" dirty="0" smtClean="0"/>
              <a:t>Convert it to </a:t>
            </a:r>
            <a:r>
              <a:rPr kumimoji="1" lang="en-US" altLang="zh-TW" dirty="0" err="1" smtClean="0"/>
              <a:t>acl</a:t>
            </a:r>
            <a:r>
              <a:rPr kumimoji="1" lang="en-US" altLang="zh-TW" dirty="0" smtClean="0"/>
              <a:t> configuration</a:t>
            </a:r>
          </a:p>
          <a:p>
            <a:pPr lvl="1"/>
            <a:r>
              <a:rPr lang="en-US" altLang="zh-TW" dirty="0" smtClean="0"/>
              <a:t>Implement bind view function</a:t>
            </a:r>
            <a:endParaRPr kumimoji="1" lang="en-US" altLang="zh-TW" dirty="0" smtClean="0"/>
          </a:p>
          <a:p>
            <a:r>
              <a:rPr kumimoji="1" lang="en-US" altLang="zh-TW" dirty="0" smtClean="0"/>
              <a:t>Requirement</a:t>
            </a:r>
          </a:p>
          <a:p>
            <a:pPr lvl="1"/>
            <a:r>
              <a:rPr lang="en-US" altLang="zh-TW" dirty="0" smtClean="0"/>
              <a:t>0. </a:t>
            </a:r>
            <a:r>
              <a:rPr lang="zh-TW" altLang="en-US" dirty="0" smtClean="0"/>
              <a:t>請用 </a:t>
            </a:r>
            <a:r>
              <a:rPr lang="en-US" altLang="zh-TW" dirty="0" err="1" smtClean="0"/>
              <a:t>dns.geo.nasa</a:t>
            </a:r>
            <a:r>
              <a:rPr lang="en-US" altLang="zh-TW" dirty="0" smtClean="0"/>
              <a:t>.[your domain] </a:t>
            </a:r>
            <a:r>
              <a:rPr lang="zh-TW" altLang="en-US" dirty="0" smtClean="0"/>
              <a:t>紀錄宣告實作的主機</a:t>
            </a:r>
            <a:endParaRPr lang="en-US" altLang="zh-TW" dirty="0" smtClean="0"/>
          </a:p>
          <a:p>
            <a:pPr lvl="2"/>
            <a:r>
              <a:rPr kumimoji="1" lang="en-US" altLang="zh-TW" dirty="0" smtClean="0"/>
              <a:t>A, CNAME, AAAA</a:t>
            </a:r>
          </a:p>
          <a:p>
            <a:pPr lvl="1"/>
            <a:r>
              <a:rPr lang="en-US" altLang="zh-TW" dirty="0" smtClean="0"/>
              <a:t>1. from Japan</a:t>
            </a:r>
            <a:r>
              <a:rPr lang="zh-TW" altLang="en-US" dirty="0" smtClean="0"/>
              <a:t> </a:t>
            </a:r>
            <a:r>
              <a:rPr lang="en-US" altLang="zh-TW" dirty="0" smtClean="0"/>
              <a:t>IP query</a:t>
            </a:r>
            <a:endParaRPr lang="en-US" altLang="zh-TW" dirty="0"/>
          </a:p>
          <a:p>
            <a:pPr lvl="2"/>
            <a:r>
              <a:rPr lang="en-US" altLang="zh-TW" dirty="0" err="1"/>
              <a:t>g</a:t>
            </a:r>
            <a:r>
              <a:rPr kumimoji="1" lang="en-US" altLang="zh-TW" dirty="0" err="1" smtClean="0"/>
              <a:t>eo.nasa</a:t>
            </a:r>
            <a:r>
              <a:rPr kumimoji="1" lang="en-US" altLang="zh-TW" dirty="0" smtClean="0"/>
              <a:t>.[your domain].	IN CNAME	</a:t>
            </a:r>
            <a:r>
              <a:rPr lang="en-US" altLang="zh-TW" dirty="0" err="1" smtClean="0"/>
              <a:t>jal.jp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2. from Taiwan IP query</a:t>
            </a:r>
          </a:p>
          <a:p>
            <a:pPr lvl="2"/>
            <a:r>
              <a:rPr lang="en-US" altLang="zh-TW" dirty="0" err="1" smtClean="0"/>
              <a:t>geo.nasa</a:t>
            </a:r>
            <a:r>
              <a:rPr lang="en-US" altLang="zh-TW" dirty="0" smtClean="0"/>
              <a:t>.[your domain].	IN CNAME	</a:t>
            </a:r>
            <a:r>
              <a:rPr lang="en-US" altLang="zh-TW" dirty="0" err="1" smtClean="0"/>
              <a:t>jal.tw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3</a:t>
            </a:r>
            <a:r>
              <a:rPr kumimoji="1" lang="en-US" altLang="zh-TW" dirty="0" smtClean="0"/>
              <a:t>. from Other country</a:t>
            </a:r>
          </a:p>
          <a:p>
            <a:pPr lvl="2"/>
            <a:r>
              <a:rPr lang="en-US" altLang="zh-TW" dirty="0" err="1" smtClean="0"/>
              <a:t>geo.nasa</a:t>
            </a:r>
            <a:r>
              <a:rPr lang="en-US" altLang="zh-TW" dirty="0" smtClean="0"/>
              <a:t>.[your domain].	IN CNAME	</a:t>
            </a:r>
            <a:r>
              <a:rPr lang="en-US" altLang="zh-TW" dirty="0" err="1" smtClean="0"/>
              <a:t>jal.com</a:t>
            </a:r>
            <a:endParaRPr lang="en-US" altLang="zh-TW" dirty="0" smtClean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0014299"/>
      </p:ext>
    </p:extLst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JAL">
      <a:majorFont>
        <a:latin typeface="Bitstream Vera Sans"/>
        <a:ea typeface="微軟正黑體"/>
        <a:cs typeface=""/>
      </a:majorFont>
      <a:minorFont>
        <a:latin typeface="Bitstream Vera Sans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4334</TotalTime>
  <Words>341</Words>
  <Application>Microsoft Macintosh PowerPoint</Application>
  <PresentationFormat>如螢幕大小 (4:3)</PresentationFormat>
  <Paragraphs>77</Paragraphs>
  <Slides>6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7" baseType="lpstr">
      <vt:lpstr>Bitstream Vera Sans</vt:lpstr>
      <vt:lpstr>Courier New</vt:lpstr>
      <vt:lpstr>Times New Roman</vt:lpstr>
      <vt:lpstr>Wingdings</vt:lpstr>
      <vt:lpstr>華康標楷體(P)</vt:lpstr>
      <vt:lpstr>華康儷粗黑(P)</vt:lpstr>
      <vt:lpstr>微軟正黑體</vt:lpstr>
      <vt:lpstr>微軟正黑體 Light</vt:lpstr>
      <vt:lpstr>新細明體</vt:lpstr>
      <vt:lpstr>Arial</vt:lpstr>
      <vt:lpstr>Computer Center</vt:lpstr>
      <vt:lpstr>Homework 6  Web &amp; DNSSEC &amp; VIEW</vt:lpstr>
      <vt:lpstr>Homework 6</vt:lpstr>
      <vt:lpstr>Homework 6 - Web</vt:lpstr>
      <vt:lpstr>Homework 6 - Web</vt:lpstr>
      <vt:lpstr>Hownwork 6 - DNSSEC</vt:lpstr>
      <vt:lpstr>Homework 6 – BIND View 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Homework2</dc:title>
  <dc:creator>pschiu</dc:creator>
  <cp:keywords>NCTU NAP2016</cp:keywords>
  <cp:lastModifiedBy>Microsoft Office 使用者</cp:lastModifiedBy>
  <cp:revision>391</cp:revision>
  <cp:lastPrinted>2017-04-27T09:34:18Z</cp:lastPrinted>
  <dcterms:created xsi:type="dcterms:W3CDTF">2009-03-04T03:54:00Z</dcterms:created>
  <dcterms:modified xsi:type="dcterms:W3CDTF">2017-04-27T09:34:21Z</dcterms:modified>
</cp:coreProperties>
</file>