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45"/>
  </p:notesMasterIdLst>
  <p:sldIdLst>
    <p:sldId id="256" r:id="rId2"/>
    <p:sldId id="288" r:id="rId3"/>
    <p:sldId id="257" r:id="rId4"/>
    <p:sldId id="263" r:id="rId5"/>
    <p:sldId id="272" r:id="rId6"/>
    <p:sldId id="259" r:id="rId7"/>
    <p:sldId id="258" r:id="rId8"/>
    <p:sldId id="287" r:id="rId9"/>
    <p:sldId id="262" r:id="rId10"/>
    <p:sldId id="264" r:id="rId11"/>
    <p:sldId id="265" r:id="rId12"/>
    <p:sldId id="273" r:id="rId13"/>
    <p:sldId id="261" r:id="rId14"/>
    <p:sldId id="268" r:id="rId15"/>
    <p:sldId id="266" r:id="rId16"/>
    <p:sldId id="267" r:id="rId17"/>
    <p:sldId id="269" r:id="rId18"/>
    <p:sldId id="275" r:id="rId19"/>
    <p:sldId id="276" r:id="rId20"/>
    <p:sldId id="271" r:id="rId21"/>
    <p:sldId id="277" r:id="rId22"/>
    <p:sldId id="278" r:id="rId23"/>
    <p:sldId id="279" r:id="rId24"/>
    <p:sldId id="280" r:id="rId25"/>
    <p:sldId id="294" r:id="rId26"/>
    <p:sldId id="295" r:id="rId27"/>
    <p:sldId id="296" r:id="rId28"/>
    <p:sldId id="297" r:id="rId29"/>
    <p:sldId id="282" r:id="rId30"/>
    <p:sldId id="298" r:id="rId31"/>
    <p:sldId id="284" r:id="rId32"/>
    <p:sldId id="283" r:id="rId33"/>
    <p:sldId id="300" r:id="rId34"/>
    <p:sldId id="299" r:id="rId35"/>
    <p:sldId id="301" r:id="rId36"/>
    <p:sldId id="302" r:id="rId37"/>
    <p:sldId id="303" r:id="rId38"/>
    <p:sldId id="304" r:id="rId39"/>
    <p:sldId id="305" r:id="rId40"/>
    <p:sldId id="307" r:id="rId41"/>
    <p:sldId id="308" r:id="rId42"/>
    <p:sldId id="285" r:id="rId43"/>
    <p:sldId id="286" r:id="rId44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CCFFFF"/>
    <a:srgbClr val="660033"/>
    <a:srgbClr val="CCCC00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03" autoAdjust="0"/>
  </p:normalViewPr>
  <p:slideViewPr>
    <p:cSldViewPr>
      <p:cViewPr varScale="1">
        <p:scale>
          <a:sx n="113" d="100"/>
          <a:sy n="113" d="100"/>
        </p:scale>
        <p:origin x="155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/>
            </a:lvl1pPr>
          </a:lstStyle>
          <a:p>
            <a:pPr>
              <a:defRPr/>
            </a:pPr>
            <a:fld id="{96B7BEE5-7681-448D-B8AA-A954E3BB64C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smtClean="0">
                <a:latin typeface="Arial" panose="020B0604020202020204" pitchFamily="34" charset="0"/>
              </a:rPr>
              <a:t>和</a:t>
            </a:r>
            <a:r>
              <a:rPr lang="en-US" altLang="zh-TW" smtClean="0">
                <a:latin typeface="Arial" panose="020B0604020202020204" pitchFamily="34" charset="0"/>
              </a:rPr>
              <a:t>IRP</a:t>
            </a:r>
            <a:r>
              <a:rPr lang="zh-TW" altLang="en-US" smtClean="0">
                <a:latin typeface="Arial" panose="020B0604020202020204" pitchFamily="34" charset="0"/>
              </a:rPr>
              <a:t>不同的地方在不再只有找最短路徑</a:t>
            </a:r>
            <a:endParaRPr lang="en-US" altLang="zh-TW" smtClean="0">
              <a:latin typeface="Arial" panose="020B0604020202020204" pitchFamily="34" charset="0"/>
            </a:endParaRPr>
          </a:p>
          <a:p>
            <a:r>
              <a:rPr lang="zh-TW" altLang="en-US" smtClean="0">
                <a:latin typeface="Arial" panose="020B0604020202020204" pitchFamily="34" charset="0"/>
              </a:rPr>
              <a:t>會考量更多</a:t>
            </a:r>
          </a:p>
        </p:txBody>
      </p:sp>
      <p:sp>
        <p:nvSpPr>
          <p:cNvPr id="2253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A9EC0659-F5BD-466D-B224-488321EC9AC9}" type="slidenum">
              <a:rPr lang="en-US" altLang="zh-TW" smtClean="0"/>
              <a:pPr/>
              <a:t>18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smtClean="0">
                <a:latin typeface="Arial" panose="020B0604020202020204" pitchFamily="34" charset="0"/>
              </a:rPr>
              <a:t>IGRP</a:t>
            </a:r>
            <a:r>
              <a:rPr lang="zh-TW" altLang="en-US" smtClean="0">
                <a:latin typeface="Arial" panose="020B0604020202020204" pitchFamily="34" charset="0"/>
              </a:rPr>
              <a:t>有支援</a:t>
            </a:r>
            <a:r>
              <a:rPr lang="en-US" altLang="zh-TW" smtClean="0">
                <a:latin typeface="Arial" panose="020B0604020202020204" pitchFamily="34" charset="0"/>
              </a:rPr>
              <a:t>lowbbalence</a:t>
            </a:r>
          </a:p>
          <a:p>
            <a:r>
              <a:rPr lang="zh-TW" altLang="en-US" smtClean="0">
                <a:latin typeface="Arial" panose="020B0604020202020204" pitchFamily="34" charset="0"/>
              </a:rPr>
              <a:t>最多可支援六個</a:t>
            </a:r>
            <a:endParaRPr lang="en-US" altLang="zh-TW" smtClean="0">
              <a:latin typeface="Arial" panose="020B0604020202020204" pitchFamily="34" charset="0"/>
            </a:endParaRPr>
          </a:p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2458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E7F9A1BE-848A-49C0-AE73-FED7314EB870}" type="slidenum">
              <a:rPr lang="en-US" altLang="zh-TW" smtClean="0"/>
              <a:pPr/>
              <a:t>19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2662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2D854C74-4E53-4318-A77A-33C604FD4266}" type="slidenum">
              <a:rPr lang="en-US" altLang="zh-TW" smtClean="0"/>
              <a:pPr/>
              <a:t>20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smtClean="0">
                <a:latin typeface="Arial" panose="020B0604020202020204" pitchFamily="34" charset="0"/>
              </a:rPr>
              <a:t>可快速收斂</a:t>
            </a:r>
            <a:endParaRPr lang="en-US" altLang="zh-TW" smtClean="0">
              <a:latin typeface="Arial" panose="020B0604020202020204" pitchFamily="34" charset="0"/>
            </a:endParaRPr>
          </a:p>
          <a:p>
            <a:r>
              <a:rPr lang="en-US" altLang="zh-TW" smtClean="0">
                <a:latin typeface="Arial" panose="020B0604020202020204" pitchFamily="34" charset="0"/>
              </a:rPr>
              <a:t>CIDR</a:t>
            </a:r>
            <a:r>
              <a:rPr lang="zh-TW" altLang="en-US" smtClean="0">
                <a:latin typeface="Arial" panose="020B0604020202020204" pitchFamily="34" charset="0"/>
              </a:rPr>
              <a:t>有支援</a:t>
            </a:r>
            <a:endParaRPr lang="en-US" altLang="zh-TW" smtClean="0">
              <a:latin typeface="Arial" panose="020B0604020202020204" pitchFamily="34" charset="0"/>
            </a:endParaRPr>
          </a:p>
          <a:p>
            <a:r>
              <a:rPr lang="zh-TW" altLang="en-US" smtClean="0">
                <a:latin typeface="Arial" panose="020B0604020202020204" pitchFamily="34" charset="0"/>
              </a:rPr>
              <a:t>可紀錄多個路徑</a:t>
            </a:r>
            <a:endParaRPr lang="en-US" altLang="zh-TW" smtClean="0">
              <a:latin typeface="Arial" panose="020B0604020202020204" pitchFamily="34" charset="0"/>
            </a:endParaRPr>
          </a:p>
          <a:p>
            <a:endParaRPr lang="en-US" altLang="zh-TW" smtClean="0">
              <a:latin typeface="Arial" panose="020B0604020202020204" pitchFamily="34" charset="0"/>
            </a:endParaRPr>
          </a:p>
          <a:p>
            <a:r>
              <a:rPr lang="zh-TW" altLang="en-US" smtClean="0">
                <a:latin typeface="Arial" panose="020B0604020202020204" pitchFamily="34" charset="0"/>
              </a:rPr>
              <a:t>缺</a:t>
            </a:r>
            <a:r>
              <a:rPr lang="en-US" altLang="zh-TW" smtClean="0">
                <a:latin typeface="Arial" panose="020B0604020202020204" pitchFamily="34" charset="0"/>
              </a:rPr>
              <a:t>:</a:t>
            </a:r>
            <a:r>
              <a:rPr lang="zh-TW" altLang="en-US" smtClean="0">
                <a:latin typeface="Arial" panose="020B0604020202020204" pitchFamily="34" charset="0"/>
              </a:rPr>
              <a:t>需要跑演算法</a:t>
            </a:r>
          </a:p>
        </p:txBody>
      </p:sp>
      <p:sp>
        <p:nvSpPr>
          <p:cNvPr id="3174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060EDD24-440A-465A-A91E-CF5AFA6A94D9}" type="slidenum">
              <a:rPr lang="en-US" altLang="zh-TW" smtClean="0"/>
              <a:pPr/>
              <a:t>24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smtClean="0">
                <a:latin typeface="Arial" panose="020B0604020202020204" pitchFamily="34" charset="0"/>
              </a:rPr>
              <a:t>和</a:t>
            </a:r>
            <a:r>
              <a:rPr lang="en-US" altLang="zh-TW" smtClean="0">
                <a:latin typeface="Arial" panose="020B0604020202020204" pitchFamily="34" charset="0"/>
              </a:rPr>
              <a:t>IGP</a:t>
            </a:r>
            <a:r>
              <a:rPr lang="zh-TW" altLang="en-US" smtClean="0">
                <a:latin typeface="Arial" panose="020B0604020202020204" pitchFamily="34" charset="0"/>
              </a:rPr>
              <a:t>不同的地方是</a:t>
            </a:r>
            <a:endParaRPr lang="en-US" altLang="zh-TW" smtClean="0">
              <a:latin typeface="Arial" panose="020B0604020202020204" pitchFamily="34" charset="0"/>
            </a:endParaRPr>
          </a:p>
          <a:p>
            <a:r>
              <a:rPr lang="en-US" altLang="zh-TW" smtClean="0">
                <a:latin typeface="Arial" panose="020B0604020202020204" pitchFamily="34" charset="0"/>
              </a:rPr>
              <a:t>BGP</a:t>
            </a:r>
            <a:r>
              <a:rPr lang="zh-TW" altLang="en-US" smtClean="0">
                <a:latin typeface="Arial" panose="020B0604020202020204" pitchFamily="34" charset="0"/>
              </a:rPr>
              <a:t>必須要非常明白的說明所走的路徑</a:t>
            </a:r>
          </a:p>
        </p:txBody>
      </p:sp>
      <p:sp>
        <p:nvSpPr>
          <p:cNvPr id="3379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81D7AD7E-50C3-4D8D-9746-BE33A43C5C40}" type="slidenum">
              <a:rPr lang="en-US" altLang="zh-TW" smtClean="0"/>
              <a:pPr/>
              <a:t>29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smtClean="0">
                <a:latin typeface="Arial" panose="020B0604020202020204" pitchFamily="34" charset="0"/>
              </a:rPr>
              <a:t>和</a:t>
            </a:r>
            <a:r>
              <a:rPr lang="en-US" altLang="zh-TW" smtClean="0">
                <a:latin typeface="Arial" panose="020B0604020202020204" pitchFamily="34" charset="0"/>
              </a:rPr>
              <a:t>IGP</a:t>
            </a:r>
            <a:r>
              <a:rPr lang="zh-TW" altLang="en-US" smtClean="0">
                <a:latin typeface="Arial" panose="020B0604020202020204" pitchFamily="34" charset="0"/>
              </a:rPr>
              <a:t>不同的地方是</a:t>
            </a:r>
            <a:endParaRPr lang="en-US" altLang="zh-TW" smtClean="0">
              <a:latin typeface="Arial" panose="020B0604020202020204" pitchFamily="34" charset="0"/>
            </a:endParaRPr>
          </a:p>
          <a:p>
            <a:r>
              <a:rPr lang="en-US" altLang="zh-TW" smtClean="0">
                <a:latin typeface="Arial" panose="020B0604020202020204" pitchFamily="34" charset="0"/>
              </a:rPr>
              <a:t>BGP</a:t>
            </a:r>
            <a:r>
              <a:rPr lang="zh-TW" altLang="en-US" smtClean="0">
                <a:latin typeface="Arial" panose="020B0604020202020204" pitchFamily="34" charset="0"/>
              </a:rPr>
              <a:t>必須要非常明白的說明所走的路徑</a:t>
            </a:r>
          </a:p>
        </p:txBody>
      </p:sp>
      <p:sp>
        <p:nvSpPr>
          <p:cNvPr id="3379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81D7AD7E-50C3-4D8D-9746-BE33A43C5C40}" type="slidenum">
              <a:rPr lang="en-US" altLang="zh-TW" smtClean="0"/>
              <a:pPr/>
              <a:t>30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4063273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1128BC5A-A9C9-484D-94E2-1FC84DD173C5}" type="slidenum">
              <a:rPr lang="en-US" altLang="zh-TW" smtClean="0"/>
              <a:pPr/>
              <a:t>31</a:t>
            </a:fld>
            <a:endParaRPr lang="en-US" altLang="zh-TW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smtClean="0">
                <a:latin typeface="Arial" panose="020B0604020202020204" pitchFamily="34" charset="0"/>
              </a:rPr>
              <a:t>Updates</a:t>
            </a:r>
          </a:p>
          <a:p>
            <a:pPr eaLnBrk="1" hangingPunct="1"/>
            <a:r>
              <a:rPr lang="en-US" altLang="zh-TW" smtClean="0">
                <a:latin typeface="Arial" panose="020B0604020202020204" pitchFamily="34" charset="0"/>
              </a:rPr>
              <a:t>	Per. Periodic updates</a:t>
            </a:r>
          </a:p>
          <a:p>
            <a:pPr eaLnBrk="1" hangingPunct="1"/>
            <a:r>
              <a:rPr lang="en-US" altLang="zh-TW" smtClean="0">
                <a:latin typeface="Arial" panose="020B0604020202020204" pitchFamily="34" charset="0"/>
              </a:rPr>
              <a:t>	Trig. Occurred based on information change</a:t>
            </a:r>
          </a:p>
          <a:p>
            <a:pPr eaLnBrk="1" hangingPunct="1"/>
            <a:r>
              <a:rPr lang="en-US" altLang="zh-TW" smtClean="0">
                <a:latin typeface="Arial" panose="020B0604020202020204" pitchFamily="34" charset="0"/>
              </a:rPr>
              <a:t>Load Balance</a:t>
            </a:r>
          </a:p>
          <a:p>
            <a:pPr eaLnBrk="1" hangingPunct="1"/>
            <a:r>
              <a:rPr lang="en-US" altLang="zh-TW" smtClean="0">
                <a:latin typeface="Arial" panose="020B0604020202020204" pitchFamily="34" charset="0"/>
              </a:rPr>
              <a:t>	Multiple path &amp; balance between equal-cost routes</a:t>
            </a:r>
          </a:p>
          <a:p>
            <a:pPr eaLnBrk="1" hangingPunct="1"/>
            <a:endParaRPr lang="en-US" altLang="zh-TW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https://nsrc.org/workshops/2016/senix-ixp/presentations/00-BGP-Introduction.pdf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B7BEE5-7681-448D-B8AA-A954E3BB64C1}" type="slidenum">
              <a:rPr lang="en-US" altLang="zh-TW" smtClean="0"/>
              <a:pPr>
                <a:defRPr/>
              </a:pPr>
              <a:t>34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655615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B7BEE5-7681-448D-B8AA-A954E3BB64C1}" type="slidenum">
              <a:rPr lang="en-US" altLang="zh-TW" smtClean="0"/>
              <a:pPr>
                <a:defRPr/>
              </a:pPr>
              <a:t>37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9799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" cy="68580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endParaRPr lang="zh-TW" altLang="en-US" smtClean="0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914400" y="3276600"/>
            <a:ext cx="75438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914400" y="609600"/>
            <a:ext cx="1219200" cy="43434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endParaRPr lang="zh-TW" altLang="en-US" smtClean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09600" y="2514600"/>
            <a:ext cx="1219200" cy="43434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endParaRPr lang="zh-TW" altLang="en-US" smtClean="0"/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2124075" y="2205038"/>
            <a:ext cx="6553200" cy="966787"/>
          </a:xfrm>
        </p:spPr>
        <p:txBody>
          <a:bodyPr lIns="91440" tIns="45720" rIns="91440" bIns="45720" anchor="ctr"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128838" y="3400425"/>
            <a:ext cx="6400800" cy="2095500"/>
          </a:xfrm>
        </p:spPr>
        <p:txBody>
          <a:bodyPr lIns="91440" tIns="45720" rIns="91440" bIns="45720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435124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0627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19900" y="260350"/>
            <a:ext cx="1943100" cy="58356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90600" y="260350"/>
            <a:ext cx="5676900" cy="58356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2958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3342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696813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906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530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2157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8671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1239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9065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773089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215917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603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4478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endParaRPr lang="zh-TW" altLang="en-US" smtClean="0"/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34938" y="90488"/>
            <a:ext cx="365125" cy="466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kumimoji="1" lang="en-US" altLang="zh-TW" sz="2400" i="1" smtClean="0">
                <a:solidFill>
                  <a:schemeClr val="bg1"/>
                </a:solidFill>
                <a:latin typeface="Futura Md BT" pitchFamily="34" charset="0"/>
              </a:rPr>
              <a:t>Computer Center, CS, NCTU</a:t>
            </a:r>
          </a:p>
        </p:txBody>
      </p:sp>
      <p:sp>
        <p:nvSpPr>
          <p:cNvPr id="1030" name="Oval 6"/>
          <p:cNvSpPr>
            <a:spLocks noChangeArrowheads="1"/>
          </p:cNvSpPr>
          <p:nvPr/>
        </p:nvSpPr>
        <p:spPr bwMode="auto">
          <a:xfrm>
            <a:off x="125413" y="6400800"/>
            <a:ext cx="304800" cy="304800"/>
          </a:xfrm>
          <a:prstGeom prst="ellipse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22225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endParaRPr lang="zh-TW" altLang="en-US" smtClean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248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" tIns="0" rIns="0" bIns="4680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fld id="{70E28B95-B1A6-4865-8A4C-ED26CE894C17}" type="slidenum">
              <a:rPr lang="en-US" altLang="zh-TW" sz="1400" smtClean="0">
                <a:solidFill>
                  <a:schemeClr val="bg1"/>
                </a:solidFill>
                <a:latin typeface="Futura Md BT" pitchFamily="34" charset="0"/>
              </a:rPr>
              <a:pPr algn="ctr" eaLnBrk="1" hangingPunct="1">
                <a:defRPr/>
              </a:pPr>
              <a:t>‹#›</a:t>
            </a:fld>
            <a:endParaRPr lang="en-US" altLang="zh-TW" sz="1400" smtClean="0">
              <a:solidFill>
                <a:schemeClr val="bg1"/>
              </a:solidFill>
              <a:latin typeface="Futura Md BT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990600" y="1182688"/>
            <a:ext cx="7772400" cy="36512"/>
          </a:xfrm>
          <a:prstGeom prst="rect">
            <a:avLst/>
          </a:prstGeom>
          <a:gradFill rotWithShape="0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endParaRPr lang="zh-TW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9pPr>
    </p:titleStyle>
    <p:bodyStyle>
      <a:lvl1pPr marL="342900" indent="-342900" algn="l" rtl="0" eaLnBrk="0" fontAlgn="base" hangingPunct="0">
        <a:spcBef>
          <a:spcPct val="25000"/>
        </a:spcBef>
        <a:spcAft>
          <a:spcPct val="0"/>
        </a:spcAft>
        <a:buFont typeface="Wingdings" panose="05000000000000000000" pitchFamily="2" charset="2"/>
        <a:buChar char="q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5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2pPr>
      <a:lvl3pPr marL="1143000" indent="-228600" algn="l" rtl="0" eaLnBrk="0" fontAlgn="base" hangingPunct="0">
        <a:spcBef>
          <a:spcPct val="25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Ø"/>
        <a:defRPr kumimoji="1">
          <a:solidFill>
            <a:schemeClr val="tx1"/>
          </a:solidFill>
          <a:latin typeface="+mn-lt"/>
          <a:ea typeface="華康標楷體(P)" pitchFamily="66" charset="-120"/>
        </a:defRPr>
      </a:lvl3pPr>
      <a:lvl4pPr marL="1600200" indent="-228600" algn="l" rtl="0" eaLnBrk="0" fontAlgn="base" hangingPunct="0">
        <a:spcBef>
          <a:spcPct val="25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華康標楷體(P)" pitchFamily="66" charset="-120"/>
        </a:defRPr>
      </a:lvl4pPr>
      <a:lvl5pPr marL="2057400" indent="-228600" algn="l" rtl="0" eaLnBrk="0" fontAlgn="base" hangingPunct="0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5pPr>
      <a:lvl6pPr marL="25146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6pPr>
      <a:lvl7pPr marL="29718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7pPr>
      <a:lvl8pPr marL="34290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8pPr>
      <a:lvl9pPr marL="38862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nic.net/apnic-bin/whois.pl?searchtext=AS9505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pnic.net/apnic-bin/whois.pl?searchtext=AS9916" TargetMode="External"/><Relationship Id="rId4" Type="http://schemas.openxmlformats.org/officeDocument/2006/relationships/hyperlink" Target="http://www.apnic.net/apnic-bin/whois.pl?searchtext=AS18185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Routing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zh-TW" altLang="zh-TW" smtClean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590800"/>
            <a:ext cx="5029200" cy="41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Category of Routing Protocols 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/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by information changed (2)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Link-State Protocol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Broadcast their link state to neighbors and build a complete network map at each router using Dijkstra algorithm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Protocols: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OSPF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191000"/>
            <a:ext cx="41910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054475"/>
            <a:ext cx="3276600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Difference between </a:t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Distance-Vector and Link-State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000" smtClean="0">
                <a:ea typeface="新細明體" panose="02020500000000000000" pitchFamily="18" charset="-120"/>
              </a:rPr>
              <a:t>Difference</a:t>
            </a:r>
          </a:p>
          <a:p>
            <a:pPr eaLnBrk="1" hangingPunct="1"/>
            <a:endParaRPr lang="en-US" altLang="zh-TW" sz="2000" smtClean="0">
              <a:ea typeface="新細明體" panose="02020500000000000000" pitchFamily="18" charset="-120"/>
            </a:endParaRPr>
          </a:p>
          <a:p>
            <a:pPr eaLnBrk="1" hangingPunct="1"/>
            <a:endParaRPr lang="en-US" altLang="zh-TW" sz="2000" smtClean="0">
              <a:ea typeface="新細明體" panose="02020500000000000000" pitchFamily="18" charset="-120"/>
            </a:endParaRPr>
          </a:p>
          <a:p>
            <a:pPr eaLnBrk="1" hangingPunct="1"/>
            <a:endParaRPr lang="en-US" altLang="zh-TW" sz="2000" smtClean="0">
              <a:ea typeface="新細明體" panose="02020500000000000000" pitchFamily="18" charset="-120"/>
            </a:endParaRPr>
          </a:p>
          <a:p>
            <a:pPr eaLnBrk="1" hangingPunct="1"/>
            <a:endParaRPr lang="en-US" altLang="zh-TW" sz="2000" smtClean="0">
              <a:ea typeface="新細明體" panose="02020500000000000000" pitchFamily="18" charset="-120"/>
            </a:endParaRPr>
          </a:p>
          <a:p>
            <a:pPr eaLnBrk="1" hangingPunct="1"/>
            <a:endParaRPr lang="en-US" altLang="zh-TW" sz="2000" smtClean="0">
              <a:ea typeface="新細明體" panose="02020500000000000000" pitchFamily="18" charset="-120"/>
            </a:endParaRPr>
          </a:p>
          <a:p>
            <a:pPr eaLnBrk="1" hangingPunct="1"/>
            <a:r>
              <a:rPr lang="en-US" altLang="zh-TW" sz="2000" smtClean="0">
                <a:ea typeface="新細明體" panose="02020500000000000000" pitchFamily="18" charset="-120"/>
              </a:rPr>
              <a:t>Information update sequence 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120775" y="6362700"/>
            <a:ext cx="1758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800" b="1">
                <a:solidFill>
                  <a:srgbClr val="0000FF"/>
                </a:solidFill>
                <a:latin typeface="Times" panose="02020603050405020304" pitchFamily="18" charset="0"/>
                <a:ea typeface="新細明體" panose="02020500000000000000" pitchFamily="18" charset="-120"/>
              </a:rPr>
              <a:t>Distance-Vector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4870450" y="6172200"/>
            <a:ext cx="1225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800" b="1">
                <a:solidFill>
                  <a:srgbClr val="0000FF"/>
                </a:solidFill>
                <a:latin typeface="Times" panose="02020603050405020304" pitchFamily="18" charset="0"/>
                <a:ea typeface="新細明體" panose="02020500000000000000" pitchFamily="18" charset="-120"/>
              </a:rPr>
              <a:t>Link-State</a:t>
            </a:r>
          </a:p>
        </p:txBody>
      </p:sp>
      <p:graphicFrame>
        <p:nvGraphicFramePr>
          <p:cNvPr id="18485" name="Group 53"/>
          <p:cNvGraphicFramePr>
            <a:graphicFrameLocks noGrp="1"/>
          </p:cNvGraphicFramePr>
          <p:nvPr/>
        </p:nvGraphicFramePr>
        <p:xfrm>
          <a:off x="2632075" y="1524000"/>
          <a:ext cx="5521325" cy="2073274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3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3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3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華康儷中黑(P)" pitchFamily="34" charset="-120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Distance-Vector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Link-State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2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Update</a:t>
                      </a:r>
                    </a:p>
                  </a:txBody>
                  <a:tcPr marT="45734" marB="4573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updates neighbor</a:t>
                      </a:r>
                      <a:b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</a:b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(propagate new info.)</a:t>
                      </a: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update all nodes</a:t>
                      </a: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2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Convergence</a:t>
                      </a:r>
                    </a:p>
                  </a:txBody>
                  <a:tcPr marT="45734" marB="4573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Propagation delay</a:t>
                      </a:r>
                      <a:b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</a:b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cause slow convergence</a:t>
                      </a: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Fast convergence</a:t>
                      </a: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3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Complexity</a:t>
                      </a:r>
                    </a:p>
                  </a:txBody>
                  <a:tcPr marT="45734" marB="4573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simple</a:t>
                      </a: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Complex</a:t>
                      </a: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Routing Protocols</a:t>
            </a:r>
            <a:br>
              <a:rPr lang="en-US" altLang="zh-TW" sz="3000" dirty="0" smtClean="0">
                <a:ea typeface="新細明體" pitchFamily="18" charset="-120"/>
              </a:rPr>
            </a:br>
            <a:endParaRPr lang="en-US" altLang="zh-TW" sz="2500" dirty="0" smtClean="0"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15363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L="1828800" lvl="4" indent="0" eaLnBrk="1" hangingPunct="1">
              <a:buFontTx/>
              <a:buNone/>
            </a:pPr>
            <a:r>
              <a:rPr lang="en-US" altLang="zh-TW" sz="2100" dirty="0" smtClean="0">
                <a:ea typeface="SimSun" panose="02010600030101010101" pitchFamily="2" charset="-122"/>
              </a:rPr>
              <a:t>RIP	IGP,DV</a:t>
            </a:r>
            <a:br>
              <a:rPr lang="en-US" altLang="zh-TW" sz="2100" dirty="0" smtClean="0">
                <a:ea typeface="SimSun" panose="02010600030101010101" pitchFamily="2" charset="-122"/>
              </a:rPr>
            </a:br>
            <a:r>
              <a:rPr lang="en-US" altLang="zh-TW" sz="2100" dirty="0" smtClean="0">
                <a:ea typeface="SimSun" panose="02010600030101010101" pitchFamily="2" charset="-122"/>
              </a:rPr>
              <a:t>IGRP	IGP,DV</a:t>
            </a:r>
            <a:br>
              <a:rPr lang="en-US" altLang="zh-TW" sz="2100" dirty="0" smtClean="0">
                <a:ea typeface="SimSun" panose="02010600030101010101" pitchFamily="2" charset="-122"/>
              </a:rPr>
            </a:br>
            <a:r>
              <a:rPr lang="en-US" altLang="zh-TW" sz="2100" dirty="0" smtClean="0">
                <a:ea typeface="SimSun" panose="02010600030101010101" pitchFamily="2" charset="-122"/>
              </a:rPr>
              <a:t>OSPF	IGP,LS</a:t>
            </a:r>
            <a:br>
              <a:rPr lang="en-US" altLang="zh-TW" sz="2100" dirty="0" smtClean="0">
                <a:ea typeface="SimSun" panose="02010600030101010101" pitchFamily="2" charset="-122"/>
              </a:rPr>
            </a:br>
            <a:r>
              <a:rPr lang="en-US" altLang="zh-TW" sz="2100" dirty="0" smtClean="0">
                <a:ea typeface="SimSun" panose="02010600030101010101" pitchFamily="2" charset="-122"/>
              </a:rPr>
              <a:t>BGP 	EGP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RIP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>
                <a:ea typeface="新細明體" panose="02020500000000000000" pitchFamily="18" charset="-120"/>
              </a:rPr>
              <a:t>RIP</a:t>
            </a: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Routing Information Protocol</a:t>
            </a:r>
          </a:p>
          <a:p>
            <a:pPr eaLnBrk="1" hangingPunct="1"/>
            <a:r>
              <a:rPr lang="en-US" altLang="zh-TW" dirty="0" smtClean="0">
                <a:ea typeface="新細明體" panose="02020500000000000000" pitchFamily="18" charset="-120"/>
              </a:rPr>
              <a:t>Category</a:t>
            </a: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Interior routing protocol</a:t>
            </a: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Distance-vector routing protocol</a:t>
            </a:r>
          </a:p>
          <a:p>
            <a:pPr lvl="2" eaLnBrk="1" hangingPunct="1"/>
            <a:r>
              <a:rPr lang="en-US" altLang="zh-TW" dirty="0" smtClean="0">
                <a:ea typeface="新細明體" panose="02020500000000000000" pitchFamily="18" charset="-120"/>
              </a:rPr>
              <a:t>Using </a:t>
            </a:r>
            <a:r>
              <a:rPr lang="en-US" altLang="zh-TW" dirty="0" smtClean="0">
                <a:latin typeface="Verdana" panose="020B0604030504040204" pitchFamily="34" charset="0"/>
                <a:ea typeface="新細明體" panose="02020500000000000000" pitchFamily="18" charset="-120"/>
              </a:rPr>
              <a:t>“</a:t>
            </a:r>
            <a:r>
              <a:rPr lang="en-US" altLang="zh-TW" dirty="0" smtClean="0">
                <a:ea typeface="新細明體" panose="02020500000000000000" pitchFamily="18" charset="-120"/>
              </a:rPr>
              <a:t>hop-count</a:t>
            </a:r>
            <a:r>
              <a:rPr lang="en-US" altLang="zh-TW" dirty="0" smtClean="0">
                <a:latin typeface="Verdana" panose="020B0604030504040204" pitchFamily="34" charset="0"/>
                <a:ea typeface="新細明體" panose="02020500000000000000" pitchFamily="18" charset="-120"/>
              </a:rPr>
              <a:t>”</a:t>
            </a:r>
            <a:r>
              <a:rPr lang="en-US" altLang="zh-TW" dirty="0" smtClean="0">
                <a:ea typeface="新細明體" panose="02020500000000000000" pitchFamily="18" charset="-120"/>
              </a:rPr>
              <a:t> as the cost metric</a:t>
            </a:r>
          </a:p>
          <a:p>
            <a:pPr eaLnBrk="1" hangingPunct="1"/>
            <a:r>
              <a:rPr lang="en-US" altLang="zh-TW" dirty="0" smtClean="0">
                <a:ea typeface="新細明體" panose="02020500000000000000" pitchFamily="18" charset="-120"/>
              </a:rPr>
              <a:t>Example of how RIP advertisements work</a:t>
            </a:r>
          </a:p>
        </p:txBody>
      </p:sp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762000" y="6035675"/>
            <a:ext cx="247808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>
                <a:latin typeface="Arial" panose="020B0604020202020204" pitchFamily="34" charset="0"/>
                <a:ea typeface="ＭＳ Ｐゴシック" panose="020B0600070205080204" pitchFamily="34" charset="-128"/>
              </a:rPr>
              <a:t>Routing table in router before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>
                <a:latin typeface="Arial" panose="020B0604020202020204" pitchFamily="34" charset="0"/>
                <a:ea typeface="ＭＳ Ｐゴシック" panose="020B0600070205080204" pitchFamily="34" charset="-128"/>
              </a:rPr>
              <a:t>Receiving advertisement</a:t>
            </a:r>
          </a:p>
        </p:txBody>
      </p:sp>
      <p:sp>
        <p:nvSpPr>
          <p:cNvPr id="16389" name="Rectangle 9"/>
          <p:cNvSpPr>
            <a:spLocks noChangeArrowheads="1"/>
          </p:cNvSpPr>
          <p:nvPr/>
        </p:nvSpPr>
        <p:spPr bwMode="auto">
          <a:xfrm>
            <a:off x="3581400" y="6111875"/>
            <a:ext cx="2400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>
                <a:latin typeface="Arial" panose="020B0604020202020204" pitchFamily="34" charset="0"/>
                <a:ea typeface="ＭＳ Ｐゴシック" panose="020B0600070205080204" pitchFamily="34" charset="-128"/>
              </a:rPr>
              <a:t>Advertisement from router A</a:t>
            </a:r>
          </a:p>
        </p:txBody>
      </p:sp>
      <p:sp>
        <p:nvSpPr>
          <p:cNvPr id="16390" name="Rectangle 13"/>
          <p:cNvSpPr>
            <a:spLocks noChangeArrowheads="1"/>
          </p:cNvSpPr>
          <p:nvPr/>
        </p:nvSpPr>
        <p:spPr bwMode="auto">
          <a:xfrm>
            <a:off x="6629400" y="6111875"/>
            <a:ext cx="205581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>
                <a:latin typeface="Arial" panose="020B0604020202020204" pitchFamily="34" charset="0"/>
                <a:ea typeface="ＭＳ Ｐゴシック" panose="020B0600070205080204" pitchFamily="34" charset="-128"/>
              </a:rPr>
              <a:t>Routing table after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>
                <a:latin typeface="Arial" panose="020B0604020202020204" pitchFamily="34" charset="0"/>
                <a:ea typeface="ＭＳ Ｐゴシック" panose="020B0600070205080204" pitchFamily="34" charset="-128"/>
              </a:rPr>
              <a:t>receiving advertisement</a:t>
            </a:r>
          </a:p>
        </p:txBody>
      </p:sp>
      <p:graphicFrame>
        <p:nvGraphicFramePr>
          <p:cNvPr id="14350" name="Group 14"/>
          <p:cNvGraphicFramePr>
            <a:graphicFrameLocks noGrp="1"/>
          </p:cNvGraphicFramePr>
          <p:nvPr/>
        </p:nvGraphicFramePr>
        <p:xfrm>
          <a:off x="762000" y="4332288"/>
          <a:ext cx="2681288" cy="1554304"/>
        </p:xfrm>
        <a:graphic>
          <a:graphicData uri="http://schemas.openxmlformats.org/drawingml/2006/table">
            <a:tbl>
              <a:tblPr/>
              <a:tblGrid>
                <a:gridCol w="88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4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8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1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Destination</a:t>
                      </a:r>
                      <a:b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</a:b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network</a:t>
                      </a:r>
                    </a:p>
                  </a:txBody>
                  <a:tcPr marT="45698" marB="4569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Next router</a:t>
                      </a: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# of hops to</a:t>
                      </a:r>
                      <a:b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</a:b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destination</a:t>
                      </a: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1</a:t>
                      </a:r>
                    </a:p>
                  </a:txBody>
                  <a:tcPr marT="45698" marB="4569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A</a:t>
                      </a: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2</a:t>
                      </a: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20</a:t>
                      </a:r>
                    </a:p>
                  </a:txBody>
                  <a:tcPr marT="45698" marB="4569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B</a:t>
                      </a: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2</a:t>
                      </a: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6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30</a:t>
                      </a:r>
                    </a:p>
                  </a:txBody>
                  <a:tcPr marT="45698" marB="4569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B</a:t>
                      </a: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7</a:t>
                      </a: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372" name="Group 36"/>
          <p:cNvGraphicFramePr>
            <a:graphicFrameLocks noGrp="1"/>
          </p:cNvGraphicFramePr>
          <p:nvPr/>
        </p:nvGraphicFramePr>
        <p:xfrm>
          <a:off x="3567113" y="4332288"/>
          <a:ext cx="2681287" cy="1554304"/>
        </p:xfrm>
        <a:graphic>
          <a:graphicData uri="http://schemas.openxmlformats.org/drawingml/2006/table">
            <a:tbl>
              <a:tblPr/>
              <a:tblGrid>
                <a:gridCol w="88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4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8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1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Destination</a:t>
                      </a:r>
                      <a:b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</a:b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network</a:t>
                      </a:r>
                    </a:p>
                  </a:txBody>
                  <a:tcPr marT="45698" marB="4569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Next router</a:t>
                      </a: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# of hops to</a:t>
                      </a:r>
                      <a:b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</a:b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destination</a:t>
                      </a: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30</a:t>
                      </a:r>
                    </a:p>
                  </a:txBody>
                  <a:tcPr marT="45698" marB="4569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C</a:t>
                      </a: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4</a:t>
                      </a: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1</a:t>
                      </a:r>
                    </a:p>
                  </a:txBody>
                  <a:tcPr marT="45698" marB="4569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--</a:t>
                      </a: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1</a:t>
                      </a: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6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10</a:t>
                      </a:r>
                    </a:p>
                  </a:txBody>
                  <a:tcPr marT="45698" marB="4569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--</a:t>
                      </a: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1</a:t>
                      </a: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394" name="Group 58"/>
          <p:cNvGraphicFramePr>
            <a:graphicFrameLocks noGrp="1"/>
          </p:cNvGraphicFramePr>
          <p:nvPr/>
        </p:nvGraphicFramePr>
        <p:xfrm>
          <a:off x="6310313" y="4332288"/>
          <a:ext cx="2681287" cy="1554304"/>
        </p:xfrm>
        <a:graphic>
          <a:graphicData uri="http://schemas.openxmlformats.org/drawingml/2006/table">
            <a:tbl>
              <a:tblPr/>
              <a:tblGrid>
                <a:gridCol w="88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4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8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1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Destination</a:t>
                      </a:r>
                      <a:b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</a:b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network</a:t>
                      </a:r>
                    </a:p>
                  </a:txBody>
                  <a:tcPr marT="45698" marB="4569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Next router</a:t>
                      </a: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# of hops to</a:t>
                      </a:r>
                      <a:b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</a:b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destination</a:t>
                      </a: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1</a:t>
                      </a:r>
                    </a:p>
                  </a:txBody>
                  <a:tcPr marT="45698" marB="4569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A</a:t>
                      </a: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2</a:t>
                      </a: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20</a:t>
                      </a:r>
                    </a:p>
                  </a:txBody>
                  <a:tcPr marT="45698" marB="4569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B</a:t>
                      </a: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2</a:t>
                      </a: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6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30</a:t>
                      </a:r>
                    </a:p>
                  </a:txBody>
                  <a:tcPr marT="45698" marB="4569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A</a:t>
                      </a: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5</a:t>
                      </a: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RIP</a:t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> Example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Another example</a:t>
            </a:r>
          </a:p>
        </p:txBody>
      </p:sp>
      <p:pic>
        <p:nvPicPr>
          <p:cNvPr id="17412" name="Picture 4" descr="img27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97" b="13901"/>
          <a:stretch>
            <a:fillRect/>
          </a:stretch>
        </p:blipFill>
        <p:spPr bwMode="auto">
          <a:xfrm>
            <a:off x="457200" y="1981200"/>
            <a:ext cx="84582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RIP</a:t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> Message Format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>
                <a:ea typeface="新細明體" panose="02020500000000000000" pitchFamily="18" charset="-120"/>
              </a:rPr>
              <a:t>RIP message is carried in UDP datagram</a:t>
            </a: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Command: 1 for request and 2 for reply</a:t>
            </a: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Version: 1 or 2 (RIP-2)</a:t>
            </a:r>
          </a:p>
        </p:txBody>
      </p:sp>
      <p:pic>
        <p:nvPicPr>
          <p:cNvPr id="18436" name="Picture 6" descr="img27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1" b="10722"/>
          <a:stretch>
            <a:fillRect/>
          </a:stretch>
        </p:blipFill>
        <p:spPr bwMode="auto">
          <a:xfrm>
            <a:off x="1431925" y="2743200"/>
            <a:ext cx="640080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7"/>
          <p:cNvSpPr>
            <a:spLocks noChangeArrowheads="1"/>
          </p:cNvSpPr>
          <p:nvPr/>
        </p:nvSpPr>
        <p:spPr bwMode="auto">
          <a:xfrm>
            <a:off x="1127125" y="3406775"/>
            <a:ext cx="6705600" cy="23622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kumimoji="0" lang="zh-TW" altLang="zh-TW">
              <a:latin typeface="Times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8438" name="Text Box 9"/>
          <p:cNvSpPr txBox="1">
            <a:spLocks noChangeArrowheads="1"/>
          </p:cNvSpPr>
          <p:nvPr/>
        </p:nvSpPr>
        <p:spPr bwMode="auto">
          <a:xfrm>
            <a:off x="7832725" y="3429000"/>
            <a:ext cx="12350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600" b="1">
                <a:solidFill>
                  <a:srgbClr val="FF0000"/>
                </a:solidFill>
                <a:latin typeface="Times" panose="02020603050405020304" pitchFamily="18" charset="0"/>
                <a:ea typeface="新細明體" panose="02020500000000000000" pitchFamily="18" charset="-120"/>
              </a:rPr>
              <a:t>20 bytes per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600" b="1">
                <a:solidFill>
                  <a:srgbClr val="FF0000"/>
                </a:solidFill>
                <a:latin typeface="Times" panose="02020603050405020304" pitchFamily="18" charset="0"/>
                <a:ea typeface="新細明體" panose="02020500000000000000" pitchFamily="18" charset="-120"/>
              </a:rPr>
              <a:t>route entry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RIP</a:t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> Operation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1800" dirty="0" smtClean="0">
                <a:ea typeface="新細明體" panose="02020500000000000000" pitchFamily="18" charset="-120"/>
              </a:rPr>
              <a:t>routed </a:t>
            </a:r>
            <a:r>
              <a:rPr lang="en-US" altLang="zh-TW" sz="1800" dirty="0" smtClean="0">
                <a:latin typeface="Verdana" panose="020B0604030504040204" pitchFamily="34" charset="0"/>
                <a:ea typeface="新細明體" panose="02020500000000000000" pitchFamily="18" charset="-120"/>
              </a:rPr>
              <a:t>–</a:t>
            </a:r>
            <a:r>
              <a:rPr lang="en-US" altLang="zh-TW" sz="1800" dirty="0" smtClean="0">
                <a:ea typeface="新細明體" panose="02020500000000000000" pitchFamily="18" charset="-120"/>
              </a:rPr>
              <a:t> RIP routing daemon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600" dirty="0" smtClean="0">
                <a:ea typeface="新細明體" panose="02020500000000000000" pitchFamily="18" charset="-120"/>
              </a:rPr>
              <a:t>Operated in UDP port 520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1800" dirty="0" smtClean="0">
                <a:ea typeface="新細明體" panose="02020500000000000000" pitchFamily="18" charset="-120"/>
              </a:rPr>
              <a:t>Operation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600" dirty="0" smtClean="0">
                <a:ea typeface="新細明體" panose="02020500000000000000" pitchFamily="18" charset="-120"/>
              </a:rPr>
              <a:t>Initialization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400" dirty="0" smtClean="0">
                <a:ea typeface="新細明體" panose="02020500000000000000" pitchFamily="18" charset="-120"/>
              </a:rPr>
              <a:t>Probe each interface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400" dirty="0" smtClean="0">
                <a:ea typeface="新細明體" panose="02020500000000000000" pitchFamily="18" charset="-120"/>
              </a:rPr>
              <a:t>send a request packet out each interface, asking for other router</a:t>
            </a:r>
            <a:r>
              <a:rPr lang="en-US" altLang="zh-TW" sz="1400" dirty="0" smtClean="0">
                <a:latin typeface="Verdana" panose="020B0604030504040204" pitchFamily="34" charset="0"/>
                <a:ea typeface="新細明體" panose="02020500000000000000" pitchFamily="18" charset="-120"/>
              </a:rPr>
              <a:t>’</a:t>
            </a:r>
            <a:r>
              <a:rPr lang="en-US" altLang="zh-TW" sz="1400" dirty="0" smtClean="0">
                <a:ea typeface="新細明體" panose="02020500000000000000" pitchFamily="18" charset="-120"/>
              </a:rPr>
              <a:t>s complete routing table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600" dirty="0" smtClean="0">
                <a:ea typeface="新細明體" panose="02020500000000000000" pitchFamily="18" charset="-120"/>
              </a:rPr>
              <a:t>Request received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400" dirty="0" smtClean="0">
                <a:ea typeface="新細明體" panose="02020500000000000000" pitchFamily="18" charset="-120"/>
              </a:rPr>
              <a:t>Send the entire routing table to the requestor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600" dirty="0" smtClean="0">
                <a:ea typeface="新細明體" panose="02020500000000000000" pitchFamily="18" charset="-120"/>
              </a:rPr>
              <a:t>Response received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400" dirty="0" smtClean="0">
                <a:ea typeface="新細明體" panose="02020500000000000000" pitchFamily="18" charset="-120"/>
              </a:rPr>
              <a:t>Add, modify, delete to update routing table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600" dirty="0" smtClean="0">
                <a:ea typeface="新細明體" panose="02020500000000000000" pitchFamily="18" charset="-120"/>
              </a:rPr>
              <a:t>Regular routing updates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400" dirty="0" smtClean="0">
                <a:ea typeface="新細明體" panose="02020500000000000000" pitchFamily="18" charset="-120"/>
              </a:rPr>
              <a:t>Router sends out their routing table to every neighbor every 30 minutes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600" dirty="0" smtClean="0">
                <a:ea typeface="新細明體" panose="02020500000000000000" pitchFamily="18" charset="-120"/>
              </a:rPr>
              <a:t>Triggered updates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400" dirty="0" smtClean="0">
                <a:ea typeface="新細明體" panose="02020500000000000000" pitchFamily="18" charset="-120"/>
              </a:rPr>
              <a:t>Whenever a route entry</a:t>
            </a:r>
            <a:r>
              <a:rPr lang="en-US" altLang="zh-TW" sz="1400" dirty="0" smtClean="0">
                <a:latin typeface="Verdana" panose="020B0604030504040204" pitchFamily="34" charset="0"/>
                <a:ea typeface="新細明體" panose="02020500000000000000" pitchFamily="18" charset="-120"/>
              </a:rPr>
              <a:t>’</a:t>
            </a:r>
            <a:r>
              <a:rPr lang="en-US" altLang="zh-TW" sz="1400" dirty="0" smtClean="0">
                <a:ea typeface="新細明體" panose="02020500000000000000" pitchFamily="18" charset="-120"/>
              </a:rPr>
              <a:t>s metric change, send out those changed part routing 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RIP</a:t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> Problems of RIP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細明體" panose="02020509000000000000" pitchFamily="49" charset="-120"/>
              </a:rPr>
              <a:t>Issues</a:t>
            </a:r>
          </a:p>
          <a:p>
            <a:pPr lvl="1" eaLnBrk="1" hangingPunct="1"/>
            <a:r>
              <a:rPr lang="en-US" altLang="zh-TW" smtClean="0">
                <a:ea typeface="細明體" panose="02020509000000000000" pitchFamily="49" charset="-120"/>
              </a:rPr>
              <a:t>15 hop-count limits</a:t>
            </a:r>
          </a:p>
          <a:p>
            <a:pPr lvl="1" eaLnBrk="1" hangingPunct="1"/>
            <a:r>
              <a:rPr lang="en-US" altLang="zh-TW" smtClean="0">
                <a:ea typeface="細明體" panose="02020509000000000000" pitchFamily="49" charset="-120"/>
              </a:rPr>
              <a:t>Take long time to stabilize after the failure of a router or link</a:t>
            </a:r>
          </a:p>
          <a:p>
            <a:pPr lvl="1" eaLnBrk="1" hangingPunct="1"/>
            <a:r>
              <a:rPr lang="en-US" altLang="zh-TW" smtClean="0">
                <a:ea typeface="細明體" panose="02020509000000000000" pitchFamily="49" charset="-120"/>
              </a:rPr>
              <a:t>No CIDR</a:t>
            </a:r>
          </a:p>
          <a:p>
            <a:pPr eaLnBrk="1" hangingPunct="1"/>
            <a:r>
              <a:rPr lang="en-US" altLang="zh-TW" smtClean="0">
                <a:ea typeface="細明體" panose="02020509000000000000" pitchFamily="49" charset="-120"/>
              </a:rPr>
              <a:t>RIP-2</a:t>
            </a:r>
          </a:p>
          <a:p>
            <a:pPr lvl="1" eaLnBrk="1" hangingPunct="1"/>
            <a:r>
              <a:rPr lang="en-US" altLang="zh-TW" smtClean="0">
                <a:ea typeface="細明體" panose="02020509000000000000" pitchFamily="49" charset="-120"/>
              </a:rPr>
              <a:t>EGP support</a:t>
            </a:r>
          </a:p>
          <a:p>
            <a:pPr lvl="2" eaLnBrk="1" hangingPunct="1"/>
            <a:r>
              <a:rPr lang="en-US" altLang="zh-TW" smtClean="0">
                <a:ea typeface="細明體" panose="02020509000000000000" pitchFamily="49" charset="-120"/>
              </a:rPr>
              <a:t>AS number</a:t>
            </a:r>
          </a:p>
          <a:p>
            <a:pPr lvl="1" eaLnBrk="1" hangingPunct="1"/>
            <a:r>
              <a:rPr lang="en-US" altLang="zh-TW" smtClean="0">
                <a:ea typeface="細明體" panose="02020509000000000000" pitchFamily="49" charset="-120"/>
              </a:rPr>
              <a:t>CIDR support</a:t>
            </a:r>
          </a:p>
        </p:txBody>
      </p:sp>
      <p:pic>
        <p:nvPicPr>
          <p:cNvPr id="20484" name="Picture 4" descr="img27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" b="13443"/>
          <a:stretch>
            <a:fillRect/>
          </a:stretch>
        </p:blipFill>
        <p:spPr bwMode="auto">
          <a:xfrm>
            <a:off x="3429000" y="2819400"/>
            <a:ext cx="57150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AutoShape 6"/>
          <p:cNvSpPr>
            <a:spLocks/>
          </p:cNvSpPr>
          <p:nvPr/>
        </p:nvSpPr>
        <p:spPr bwMode="auto">
          <a:xfrm>
            <a:off x="6096000" y="3581400"/>
            <a:ext cx="2590800" cy="533400"/>
          </a:xfrm>
          <a:prstGeom prst="borderCallout1">
            <a:avLst>
              <a:gd name="adj1" fmla="val 21431"/>
              <a:gd name="adj2" fmla="val -2940"/>
              <a:gd name="adj3" fmla="val 14287"/>
              <a:gd name="adj4" fmla="val -114949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kumimoji="0" lang="zh-TW" altLang="zh-TW">
              <a:latin typeface="Times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20486" name="AutoShape 7"/>
          <p:cNvSpPr>
            <a:spLocks/>
          </p:cNvSpPr>
          <p:nvPr/>
        </p:nvSpPr>
        <p:spPr bwMode="auto">
          <a:xfrm>
            <a:off x="3505200" y="4495800"/>
            <a:ext cx="5257800" cy="838200"/>
          </a:xfrm>
          <a:prstGeom prst="borderCallout1">
            <a:avLst>
              <a:gd name="adj1" fmla="val 13634"/>
              <a:gd name="adj2" fmla="val -1449"/>
              <a:gd name="adj3" fmla="val -3787"/>
              <a:gd name="adj4" fmla="val -5796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kumimoji="0" lang="zh-TW" altLang="zh-TW">
              <a:latin typeface="Times" panose="02020603050405020304" pitchFamily="18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IGRP (1)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1900" dirty="0" smtClean="0">
                <a:ea typeface="新細明體" panose="02020500000000000000" pitchFamily="18" charset="-120"/>
              </a:rPr>
              <a:t>IGRP </a:t>
            </a:r>
            <a:r>
              <a:rPr lang="en-US" altLang="zh-TW" sz="1900" dirty="0" smtClean="0">
                <a:latin typeface="Verdana" panose="020B0604030504040204" pitchFamily="34" charset="0"/>
                <a:ea typeface="新細明體" panose="02020500000000000000" pitchFamily="18" charset="-120"/>
              </a:rPr>
              <a:t>–</a:t>
            </a:r>
            <a:r>
              <a:rPr lang="en-US" altLang="zh-TW" sz="1900" dirty="0" smtClean="0">
                <a:ea typeface="新細明體" panose="02020500000000000000" pitchFamily="18" charset="-120"/>
              </a:rPr>
              <a:t> Interior Gateway Routing Protocol</a:t>
            </a:r>
            <a:endParaRPr lang="en-US" altLang="zh-TW" sz="2000" dirty="0" smtClean="0">
              <a:ea typeface="新細明體" panose="02020500000000000000" pitchFamily="18" charset="-120"/>
            </a:endParaRPr>
          </a:p>
          <a:p>
            <a:pPr eaLnBrk="1" hangingPunct="1"/>
            <a:r>
              <a:rPr lang="en-US" altLang="zh-TW" sz="2000" dirty="0" smtClean="0">
                <a:ea typeface="新細明體" panose="02020500000000000000" pitchFamily="18" charset="-120"/>
              </a:rPr>
              <a:t>Similar to RIP</a:t>
            </a:r>
          </a:p>
          <a:p>
            <a:pPr lvl="1"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Interior routing protocol</a:t>
            </a:r>
          </a:p>
          <a:p>
            <a:pPr lvl="1"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Distance-vector routing protocol</a:t>
            </a:r>
          </a:p>
          <a:p>
            <a:pPr eaLnBrk="1" hangingPunct="1"/>
            <a:r>
              <a:rPr lang="en-US" altLang="zh-TW" sz="2000" dirty="0" smtClean="0">
                <a:ea typeface="新細明體" panose="02020500000000000000" pitchFamily="18" charset="-120"/>
              </a:rPr>
              <a:t>Difference between RIP</a:t>
            </a:r>
          </a:p>
          <a:p>
            <a:pPr lvl="1"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Complex cost metric other than hop count</a:t>
            </a:r>
          </a:p>
          <a:p>
            <a:pPr lvl="2" eaLnBrk="1" hangingPunct="1"/>
            <a:r>
              <a:rPr lang="en-US" altLang="zh-TW" sz="1600" dirty="0" smtClean="0">
                <a:ea typeface="新細明體" panose="02020500000000000000" pitchFamily="18" charset="-120"/>
              </a:rPr>
              <a:t>delay time, bandwidth, load, reliability</a:t>
            </a:r>
          </a:p>
          <a:p>
            <a:pPr lvl="2" eaLnBrk="1" hangingPunct="1"/>
            <a:r>
              <a:rPr lang="en-US" altLang="zh-TW" sz="1600" dirty="0" smtClean="0">
                <a:ea typeface="新細明體" panose="02020500000000000000" pitchFamily="18" charset="-120"/>
              </a:rPr>
              <a:t>The formula</a:t>
            </a:r>
          </a:p>
          <a:p>
            <a:pPr lvl="2" eaLnBrk="1" hangingPunct="1"/>
            <a:endParaRPr lang="en-US" altLang="zh-TW" sz="1600" dirty="0" smtClean="0">
              <a:ea typeface="新細明體" panose="02020500000000000000" pitchFamily="18" charset="-120"/>
            </a:endParaRPr>
          </a:p>
          <a:p>
            <a:pPr lvl="2" eaLnBrk="1" hangingPunct="1"/>
            <a:endParaRPr lang="en-US" altLang="zh-TW" sz="1600" dirty="0" smtClean="0">
              <a:ea typeface="新細明體" panose="02020500000000000000" pitchFamily="18" charset="-120"/>
            </a:endParaRPr>
          </a:p>
          <a:p>
            <a:pPr lvl="2" eaLnBrk="1" hangingPunct="1"/>
            <a:endParaRPr lang="en-US" altLang="zh-TW" sz="1600" dirty="0" smtClean="0">
              <a:ea typeface="新細明體" panose="02020500000000000000" pitchFamily="18" charset="-120"/>
            </a:endParaRPr>
          </a:p>
          <a:p>
            <a:pPr lvl="2" eaLnBrk="1" hangingPunct="1"/>
            <a:endParaRPr lang="en-US" altLang="zh-TW" sz="1600" dirty="0" smtClean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Use TCP to communicate routing information</a:t>
            </a:r>
          </a:p>
          <a:p>
            <a:pPr lvl="1"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Cisco System’s proprietary routing protocol</a:t>
            </a:r>
          </a:p>
        </p:txBody>
      </p:sp>
      <p:graphicFrame>
        <p:nvGraphicFramePr>
          <p:cNvPr id="21508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905000" y="4319588"/>
          <a:ext cx="6553200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2" name="Equation" r:id="rId4" imgW="3187700" imgH="419100" progId="Equation.DSMT4">
                  <p:embed/>
                </p:oleObj>
              </mc:Choice>
              <mc:Fallback>
                <p:oleObj name="Equation" r:id="rId4" imgW="3187700" imgH="4191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319588"/>
                        <a:ext cx="6553200" cy="862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IGRP (2)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>
                <a:ea typeface="新細明體" panose="02020500000000000000" pitchFamily="18" charset="-120"/>
              </a:rPr>
              <a:t>Advantage over RIP</a:t>
            </a: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Control over metrics</a:t>
            </a:r>
          </a:p>
          <a:p>
            <a:pPr eaLnBrk="1" hangingPunct="1"/>
            <a:r>
              <a:rPr lang="en-US" altLang="zh-TW" dirty="0" smtClean="0">
                <a:ea typeface="新細明體" panose="02020500000000000000" pitchFamily="18" charset="-120"/>
              </a:rPr>
              <a:t>Disadvantage </a:t>
            </a: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Still </a:t>
            </a:r>
            <a:r>
              <a:rPr lang="en-US" altLang="zh-TW" dirty="0" err="1" smtClean="0">
                <a:ea typeface="新細明體" panose="02020500000000000000" pitchFamily="18" charset="-120"/>
              </a:rPr>
              <a:t>classful</a:t>
            </a:r>
            <a:r>
              <a:rPr lang="en-US" altLang="zh-TW" dirty="0" smtClean="0">
                <a:ea typeface="新細明體" panose="02020500000000000000" pitchFamily="18" charset="-120"/>
              </a:rPr>
              <a:t> and has propagation </a:t>
            </a:r>
            <a:r>
              <a:rPr lang="en-US" altLang="zh-TW" dirty="0" smtClean="0">
                <a:ea typeface="新細明體" panose="02020500000000000000" pitchFamily="18" charset="-120"/>
              </a:rPr>
              <a:t>delay</a:t>
            </a: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Vendor dependency</a:t>
            </a:r>
            <a:endParaRPr lang="en-US" altLang="zh-TW" dirty="0" smtClean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panose="02020500000000000000" pitchFamily="18" charset="-120"/>
              </a:rPr>
              <a:t>Dynamic Route</a:t>
            </a:r>
            <a:endParaRPr lang="en-US" altLang="zh-TW" dirty="0" smtClean="0">
              <a:ea typeface="新細明體" panose="02020500000000000000" pitchFamily="18" charset="-120"/>
            </a:endParaRPr>
          </a:p>
          <a:p>
            <a:r>
              <a:rPr lang="en-US" altLang="zh-TW" dirty="0" smtClean="0">
                <a:ea typeface="新細明體" panose="02020500000000000000" pitchFamily="18" charset="-120"/>
              </a:rPr>
              <a:t>Routing Protocol</a:t>
            </a:r>
            <a:endParaRPr lang="zh-TW" altLang="en-US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OSPF (1)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467600" cy="4648200"/>
          </a:xfrm>
        </p:spPr>
        <p:txBody>
          <a:bodyPr/>
          <a:lstStyle/>
          <a:p>
            <a:pPr eaLnBrk="1" hangingPunct="1"/>
            <a:r>
              <a:rPr lang="en-US" altLang="zh-TW" sz="2000" dirty="0" smtClean="0">
                <a:ea typeface="新細明體" panose="02020500000000000000" pitchFamily="18" charset="-120"/>
              </a:rPr>
              <a:t>OSPF</a:t>
            </a:r>
          </a:p>
          <a:p>
            <a:pPr lvl="1" eaLnBrk="1" hangingPunct="1"/>
            <a:r>
              <a:rPr lang="en-US" altLang="zh-TW" sz="1800" dirty="0" smtClean="0">
                <a:solidFill>
                  <a:srgbClr val="FF0000"/>
                </a:solidFill>
                <a:ea typeface="新細明體" panose="02020500000000000000" pitchFamily="18" charset="-120"/>
              </a:rPr>
              <a:t>O</a:t>
            </a:r>
            <a:r>
              <a:rPr lang="en-US" altLang="zh-TW" sz="1800" dirty="0" smtClean="0">
                <a:ea typeface="新細明體" panose="02020500000000000000" pitchFamily="18" charset="-120"/>
              </a:rPr>
              <a:t>pen </a:t>
            </a:r>
            <a:r>
              <a:rPr lang="en-US" altLang="zh-TW" sz="1800" dirty="0" smtClean="0">
                <a:solidFill>
                  <a:srgbClr val="FF0000"/>
                </a:solidFill>
                <a:ea typeface="新細明體" panose="02020500000000000000" pitchFamily="18" charset="-120"/>
              </a:rPr>
              <a:t>S</a:t>
            </a:r>
            <a:r>
              <a:rPr lang="en-US" altLang="zh-TW" sz="1800" dirty="0" smtClean="0">
                <a:ea typeface="新細明體" panose="02020500000000000000" pitchFamily="18" charset="-120"/>
              </a:rPr>
              <a:t>hortest </a:t>
            </a:r>
            <a:r>
              <a:rPr lang="en-US" altLang="zh-TW" sz="1800" dirty="0" smtClean="0">
                <a:solidFill>
                  <a:srgbClr val="FF0000"/>
                </a:solidFill>
                <a:ea typeface="新細明體" panose="02020500000000000000" pitchFamily="18" charset="-120"/>
              </a:rPr>
              <a:t>P</a:t>
            </a:r>
            <a:r>
              <a:rPr lang="en-US" altLang="zh-TW" sz="1800" dirty="0" smtClean="0">
                <a:ea typeface="新細明體" panose="02020500000000000000" pitchFamily="18" charset="-120"/>
              </a:rPr>
              <a:t>ath </a:t>
            </a:r>
            <a:r>
              <a:rPr lang="en-US" altLang="zh-TW" sz="1800" dirty="0" smtClean="0">
                <a:solidFill>
                  <a:srgbClr val="FF0000"/>
                </a:solidFill>
                <a:ea typeface="新細明體" panose="02020500000000000000" pitchFamily="18" charset="-120"/>
              </a:rPr>
              <a:t>F</a:t>
            </a:r>
            <a:r>
              <a:rPr lang="en-US" altLang="zh-TW" sz="1800" dirty="0" smtClean="0">
                <a:ea typeface="新細明體" panose="02020500000000000000" pitchFamily="18" charset="-120"/>
              </a:rPr>
              <a:t>irst</a:t>
            </a:r>
          </a:p>
          <a:p>
            <a:pPr eaLnBrk="1" hangingPunct="1"/>
            <a:r>
              <a:rPr lang="en-US" altLang="zh-TW" sz="2000" dirty="0" smtClean="0">
                <a:ea typeface="新細明體" panose="02020500000000000000" pitchFamily="18" charset="-120"/>
              </a:rPr>
              <a:t>Category</a:t>
            </a:r>
          </a:p>
          <a:p>
            <a:pPr lvl="1"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Interior routing protocol</a:t>
            </a:r>
          </a:p>
          <a:p>
            <a:pPr lvl="1"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Link-State protocol</a:t>
            </a:r>
          </a:p>
          <a:p>
            <a:pPr eaLnBrk="1" hangingPunct="1"/>
            <a:r>
              <a:rPr lang="en-US" altLang="zh-TW" sz="2000" dirty="0" smtClean="0">
                <a:ea typeface="新細明體" panose="02020500000000000000" pitchFamily="18" charset="-120"/>
              </a:rPr>
              <a:t>Each interface is associated with a cost</a:t>
            </a:r>
          </a:p>
          <a:p>
            <a:pPr lvl="1"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Generally assigned manually</a:t>
            </a:r>
          </a:p>
          <a:p>
            <a:pPr lvl="1"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The sum of all costs along a path is the metric for that path</a:t>
            </a:r>
          </a:p>
          <a:p>
            <a:pPr eaLnBrk="1" hangingPunct="1"/>
            <a:r>
              <a:rPr lang="en-US" altLang="zh-TW" sz="2000" dirty="0" smtClean="0">
                <a:ea typeface="新細明體" panose="02020500000000000000" pitchFamily="18" charset="-120"/>
              </a:rPr>
              <a:t>Neighbor information is broadcast to all routers</a:t>
            </a:r>
          </a:p>
          <a:p>
            <a:pPr lvl="1"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Each router will construct a map of network topology</a:t>
            </a:r>
          </a:p>
          <a:p>
            <a:pPr lvl="1"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Each router run </a:t>
            </a:r>
            <a:r>
              <a:rPr lang="en-US" altLang="zh-TW" sz="1800" dirty="0" err="1" smtClean="0">
                <a:ea typeface="新細明體" panose="02020500000000000000" pitchFamily="18" charset="-120"/>
              </a:rPr>
              <a:t>Dijkstra</a:t>
            </a:r>
            <a:r>
              <a:rPr lang="en-US" altLang="zh-TW" sz="1800" dirty="0" smtClean="0">
                <a:ea typeface="新細明體" panose="02020500000000000000" pitchFamily="18" charset="-120"/>
              </a:rPr>
              <a:t> algorithm to construct the shortest path tree to each routers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OSPF</a:t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> Dijkstra Algorithm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Single Source Shortest Path Problem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Dijkstra algorithm use </a:t>
            </a:r>
            <a:r>
              <a:rPr lang="en-US" altLang="zh-TW" smtClean="0">
                <a:latin typeface="Times" panose="02020603050405020304" pitchFamily="18" charset="0"/>
                <a:ea typeface="新細明體" panose="02020500000000000000" pitchFamily="18" charset="-120"/>
              </a:rPr>
              <a:t>“</a:t>
            </a:r>
            <a:r>
              <a:rPr lang="en-US" altLang="zh-TW" smtClean="0">
                <a:ea typeface="新細明體" panose="02020500000000000000" pitchFamily="18" charset="-120"/>
              </a:rPr>
              <a:t>greedy</a:t>
            </a:r>
            <a:r>
              <a:rPr lang="en-US" altLang="zh-TW" smtClean="0">
                <a:latin typeface="Times" panose="02020603050405020304" pitchFamily="18" charset="0"/>
                <a:ea typeface="新細明體" panose="02020500000000000000" pitchFamily="18" charset="-120"/>
              </a:rPr>
              <a:t>”</a:t>
            </a:r>
            <a:r>
              <a:rPr lang="en-US" altLang="zh-TW" smtClean="0">
                <a:ea typeface="新細明體" panose="02020500000000000000" pitchFamily="18" charset="-120"/>
              </a:rPr>
              <a:t> strategy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Ex:</a:t>
            </a:r>
          </a:p>
        </p:txBody>
      </p:sp>
      <p:pic>
        <p:nvPicPr>
          <p:cNvPr id="27652" name="Picture 4" descr="img2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" t="879"/>
          <a:stretch>
            <a:fillRect/>
          </a:stretch>
        </p:blipFill>
        <p:spPr bwMode="auto">
          <a:xfrm>
            <a:off x="838200" y="2590800"/>
            <a:ext cx="8153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OSPF</a:t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> Routing table update example (1)</a:t>
            </a:r>
          </a:p>
        </p:txBody>
      </p:sp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1447800"/>
            <a:ext cx="488632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5" y="3276600"/>
            <a:ext cx="48672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825" y="5029200"/>
            <a:ext cx="49053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OSPF</a:t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> Routing table update example (2)</a:t>
            </a:r>
          </a:p>
        </p:txBody>
      </p:sp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3352800"/>
            <a:ext cx="49149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25" y="5105400"/>
            <a:ext cx="486727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1524000"/>
            <a:ext cx="49053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OSPF</a:t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> Summary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Advantage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Fast convergence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CIDR support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Multiple routing table entries for single destination, each for one type-of-service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Load balancing when cost are equal among several routes</a:t>
            </a:r>
          </a:p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Disadvantage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Large computation</a:t>
            </a:r>
          </a:p>
          <a:p>
            <a:pPr lvl="1" eaLnBrk="1" hangingPunct="1"/>
            <a:endParaRPr lang="en-US" altLang="zh-TW" smtClean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ISIS (1)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ISIS</a:t>
            </a:r>
          </a:p>
          <a:p>
            <a:pPr lvl="1"/>
            <a:r>
              <a:rPr lang="en-US" altLang="zh-TW" dirty="0">
                <a:solidFill>
                  <a:srgbClr val="FF0000"/>
                </a:solidFill>
              </a:rPr>
              <a:t>I</a:t>
            </a:r>
            <a:r>
              <a:rPr lang="en-US" altLang="zh-TW" dirty="0"/>
              <a:t>ntermediate </a:t>
            </a:r>
            <a:r>
              <a:rPr lang="en-US" altLang="zh-TW" dirty="0">
                <a:solidFill>
                  <a:srgbClr val="FF0000"/>
                </a:solidFill>
              </a:rPr>
              <a:t>S</a:t>
            </a:r>
            <a:r>
              <a:rPr lang="en-US" altLang="zh-TW" dirty="0"/>
              <a:t>ystem to </a:t>
            </a:r>
            <a:r>
              <a:rPr lang="en-US" altLang="zh-TW" dirty="0">
                <a:solidFill>
                  <a:srgbClr val="FF0000"/>
                </a:solidFill>
              </a:rPr>
              <a:t>I</a:t>
            </a:r>
            <a:r>
              <a:rPr lang="en-US" altLang="zh-TW" dirty="0"/>
              <a:t>ntermediate </a:t>
            </a:r>
            <a:r>
              <a:rPr lang="en-US" altLang="zh-TW" dirty="0" smtClean="0">
                <a:solidFill>
                  <a:srgbClr val="FF0000"/>
                </a:solidFill>
              </a:rPr>
              <a:t>S</a:t>
            </a:r>
            <a:r>
              <a:rPr lang="en-US" altLang="zh-TW" dirty="0" smtClean="0"/>
              <a:t>ystem</a:t>
            </a:r>
          </a:p>
          <a:p>
            <a:pPr eaLnBrk="1" hangingPunct="1"/>
            <a:r>
              <a:rPr lang="en-US" altLang="zh-TW" sz="2000" dirty="0">
                <a:ea typeface="新細明體" panose="02020500000000000000" pitchFamily="18" charset="-120"/>
              </a:rPr>
              <a:t>Category</a:t>
            </a:r>
          </a:p>
          <a:p>
            <a:pPr lvl="1" eaLnBrk="1" hangingPunct="1"/>
            <a:r>
              <a:rPr lang="en-US" altLang="zh-TW" sz="1800" dirty="0">
                <a:ea typeface="新細明體" panose="02020500000000000000" pitchFamily="18" charset="-120"/>
              </a:rPr>
              <a:t>Interior routing protocol</a:t>
            </a:r>
          </a:p>
          <a:p>
            <a:pPr lvl="1" eaLnBrk="1" hangingPunct="1"/>
            <a:r>
              <a:rPr lang="en-US" altLang="zh-TW" sz="1800" dirty="0">
                <a:ea typeface="新細明體" panose="02020500000000000000" pitchFamily="18" charset="-120"/>
              </a:rPr>
              <a:t>Link-State protocol</a:t>
            </a:r>
          </a:p>
          <a:p>
            <a:pPr eaLnBrk="1" hangingPunct="1"/>
            <a:r>
              <a:rPr lang="en-US" altLang="zh-TW" sz="2000" dirty="0">
                <a:ea typeface="新細明體" panose="02020500000000000000" pitchFamily="18" charset="-120"/>
              </a:rPr>
              <a:t>Each interface is associated with a cost</a:t>
            </a:r>
          </a:p>
          <a:p>
            <a:pPr lvl="1" eaLnBrk="1" hangingPunct="1"/>
            <a:r>
              <a:rPr lang="en-US" altLang="zh-TW" sz="1800" dirty="0">
                <a:ea typeface="新細明體" panose="02020500000000000000" pitchFamily="18" charset="-120"/>
              </a:rPr>
              <a:t>Generally assigned manually</a:t>
            </a:r>
          </a:p>
          <a:p>
            <a:pPr lvl="1" eaLnBrk="1" hangingPunct="1"/>
            <a:r>
              <a:rPr lang="en-US" altLang="zh-TW" sz="1800" dirty="0">
                <a:ea typeface="新細明體" panose="02020500000000000000" pitchFamily="18" charset="-120"/>
              </a:rPr>
              <a:t>The sum of all costs along a path is the metric for that path</a:t>
            </a:r>
          </a:p>
          <a:p>
            <a:pPr eaLnBrk="1" hangingPunct="1"/>
            <a:r>
              <a:rPr lang="en-US" altLang="zh-TW" sz="2000" dirty="0">
                <a:ea typeface="新細明體" panose="02020500000000000000" pitchFamily="18" charset="-120"/>
              </a:rPr>
              <a:t>Neighbor information is broadcast to all routers</a:t>
            </a:r>
          </a:p>
          <a:p>
            <a:pPr lvl="1"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Each router run </a:t>
            </a:r>
            <a:r>
              <a:rPr lang="en-US" altLang="zh-TW" sz="1800" dirty="0" err="1">
                <a:ea typeface="新細明體" panose="02020500000000000000" pitchFamily="18" charset="-120"/>
              </a:rPr>
              <a:t>Dijkstra</a:t>
            </a:r>
            <a:r>
              <a:rPr lang="en-US" altLang="zh-TW" sz="1800" dirty="0">
                <a:ea typeface="新細明體" panose="02020500000000000000" pitchFamily="18" charset="-120"/>
              </a:rPr>
              <a:t> algorithm to construct the shortest path tree to each routers</a:t>
            </a:r>
          </a:p>
          <a:p>
            <a:r>
              <a:rPr lang="en-US" altLang="zh-TW" dirty="0" smtClean="0"/>
              <a:t>Rides </a:t>
            </a:r>
            <a:r>
              <a:rPr lang="en-US" altLang="zh-TW" dirty="0"/>
              <a:t>directly above layer </a:t>
            </a:r>
            <a:r>
              <a:rPr lang="en-US" altLang="zh-TW" dirty="0" smtClean="0"/>
              <a:t>two</a:t>
            </a:r>
          </a:p>
          <a:p>
            <a:pPr lvl="1"/>
            <a:r>
              <a:rPr lang="en-US" altLang="zh-TW" sz="1800" dirty="0"/>
              <a:t>I/IS-IS runs on top of the Data Link Layer</a:t>
            </a:r>
            <a:endParaRPr lang="en-US" altLang="zh-TW" sz="1800" dirty="0" smtClean="0"/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407879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Comparing </a:t>
            </a:r>
            <a:r>
              <a:rPr lang="en-US" altLang="zh-TW" dirty="0" smtClean="0"/>
              <a:t>ISIS</a:t>
            </a:r>
            <a:r>
              <a:rPr lang="zh-TW" altLang="en-US" dirty="0" smtClean="0"/>
              <a:t> </a:t>
            </a:r>
            <a:r>
              <a:rPr lang="en-US" altLang="zh-TW" dirty="0" smtClean="0"/>
              <a:t>and OSPF (1)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z="2200" dirty="0" smtClean="0">
                <a:ea typeface="新細明體" panose="02020500000000000000" pitchFamily="18" charset="-120"/>
              </a:rPr>
              <a:t>Same</a:t>
            </a:r>
          </a:p>
          <a:p>
            <a:pPr lvl="1"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Interior </a:t>
            </a:r>
            <a:r>
              <a:rPr lang="en-US" altLang="zh-TW" sz="1800" dirty="0">
                <a:ea typeface="新細明體" panose="02020500000000000000" pitchFamily="18" charset="-120"/>
              </a:rPr>
              <a:t>routing </a:t>
            </a:r>
            <a:r>
              <a:rPr lang="en-US" altLang="zh-TW" sz="1800" dirty="0" smtClean="0">
                <a:ea typeface="新細明體" panose="02020500000000000000" pitchFamily="18" charset="-120"/>
              </a:rPr>
              <a:t>protocol (IGP)</a:t>
            </a:r>
            <a:endParaRPr lang="en-US" altLang="zh-TW" sz="1800" dirty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sz="1800" dirty="0">
                <a:ea typeface="新細明體" panose="02020500000000000000" pitchFamily="18" charset="-120"/>
              </a:rPr>
              <a:t>Link-State </a:t>
            </a:r>
            <a:r>
              <a:rPr lang="en-US" altLang="zh-TW" sz="1800" dirty="0" smtClean="0">
                <a:ea typeface="新細明體" panose="02020500000000000000" pitchFamily="18" charset="-120"/>
              </a:rPr>
              <a:t>protocol</a:t>
            </a:r>
          </a:p>
          <a:p>
            <a:pPr lvl="1" eaLnBrk="1" hangingPunct="1"/>
            <a:r>
              <a:rPr lang="en-US" altLang="zh-TW" sz="1800" dirty="0"/>
              <a:t>Classless Inter-Domain Routing (CIDR) </a:t>
            </a:r>
            <a:endParaRPr lang="en-US" altLang="zh-TW" sz="1800" dirty="0" smtClean="0"/>
          </a:p>
          <a:p>
            <a:pPr lvl="1" eaLnBrk="1" hangingPunct="1"/>
            <a:r>
              <a:rPr lang="en-US" altLang="zh-TW" sz="1800" dirty="0">
                <a:ea typeface="新細明體" panose="02020500000000000000" pitchFamily="18" charset="-120"/>
              </a:rPr>
              <a:t>Variable Subnet Length Masking  (VLSM) </a:t>
            </a:r>
            <a:endParaRPr lang="en-US" altLang="zh-TW" sz="1800" dirty="0" smtClean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sz="1800" dirty="0" smtClean="0"/>
              <a:t>Authentication</a:t>
            </a:r>
          </a:p>
          <a:p>
            <a:pPr lvl="1" eaLnBrk="1" hangingPunct="1"/>
            <a:r>
              <a:rPr lang="en-US" altLang="zh-TW" sz="1800" dirty="0" smtClean="0"/>
              <a:t>Multi-path</a:t>
            </a:r>
          </a:p>
          <a:p>
            <a:pPr lvl="1" eaLnBrk="1" hangingPunct="1"/>
            <a:r>
              <a:rPr lang="en-US" altLang="zh-TW" sz="1800" dirty="0"/>
              <a:t>IP unnumbered </a:t>
            </a:r>
            <a:r>
              <a:rPr lang="en-US" altLang="zh-TW" sz="1800" dirty="0" smtClean="0"/>
              <a:t>links</a:t>
            </a:r>
            <a:endParaRPr lang="en-US" altLang="zh-TW" sz="1800" dirty="0" smtClean="0">
              <a:ea typeface="新細明體" panose="02020500000000000000" pitchFamily="18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724306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Comparing </a:t>
            </a:r>
            <a:r>
              <a:rPr lang="en-US" altLang="zh-TW" dirty="0" smtClean="0"/>
              <a:t>ISIS</a:t>
            </a:r>
            <a:r>
              <a:rPr lang="zh-TW" altLang="en-US" dirty="0" smtClean="0"/>
              <a:t> </a:t>
            </a:r>
            <a:r>
              <a:rPr lang="en-US" altLang="zh-TW" dirty="0" smtClean="0"/>
              <a:t>and OSPF (2)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90600" y="1447800"/>
            <a:ext cx="3810000" cy="4648200"/>
          </a:xfrm>
        </p:spPr>
        <p:txBody>
          <a:bodyPr/>
          <a:lstStyle/>
          <a:p>
            <a:pPr eaLnBrk="1" hangingPunct="1"/>
            <a:r>
              <a:rPr lang="en-US" altLang="zh-TW" sz="2200" dirty="0" smtClean="0">
                <a:ea typeface="新細明體" panose="02020500000000000000" pitchFamily="18" charset="-120"/>
              </a:rPr>
              <a:t>OSPF</a:t>
            </a:r>
            <a:endParaRPr lang="en-US" altLang="zh-TW" sz="1800" dirty="0" smtClean="0">
              <a:ea typeface="新細明體" panose="02020500000000000000" pitchFamily="18" charset="-120"/>
            </a:endParaRPr>
          </a:p>
          <a:p>
            <a:pPr lvl="1"/>
            <a:r>
              <a:rPr lang="en-US" altLang="zh-TW" dirty="0" smtClean="0"/>
              <a:t>Host</a:t>
            </a:r>
          </a:p>
          <a:p>
            <a:pPr lvl="1"/>
            <a:r>
              <a:rPr lang="en-US" altLang="zh-TW" dirty="0" smtClean="0"/>
              <a:t>Router</a:t>
            </a:r>
          </a:p>
          <a:p>
            <a:pPr lvl="1"/>
            <a:r>
              <a:rPr lang="en-US" altLang="zh-TW" dirty="0" smtClean="0"/>
              <a:t>Link</a:t>
            </a:r>
          </a:p>
          <a:p>
            <a:pPr lvl="1"/>
            <a:r>
              <a:rPr lang="en-US" altLang="zh-TW" dirty="0" smtClean="0"/>
              <a:t>Packet</a:t>
            </a:r>
          </a:p>
          <a:p>
            <a:pPr lvl="1"/>
            <a:r>
              <a:rPr lang="en-US" altLang="zh-TW" dirty="0" smtClean="0"/>
              <a:t>Designated Router (DR)</a:t>
            </a:r>
          </a:p>
          <a:p>
            <a:pPr lvl="1"/>
            <a:r>
              <a:rPr lang="en-US" altLang="zh-TW" dirty="0" smtClean="0"/>
              <a:t>Backup DR (BDR)</a:t>
            </a:r>
          </a:p>
          <a:p>
            <a:pPr lvl="1"/>
            <a:r>
              <a:rPr lang="en-US" altLang="zh-TW" dirty="0" smtClean="0"/>
              <a:t>Link-Stats Advertisement (LSA)</a:t>
            </a:r>
          </a:p>
          <a:p>
            <a:pPr lvl="1"/>
            <a:r>
              <a:rPr lang="en-US" altLang="zh-TW" dirty="0" smtClean="0"/>
              <a:t>Hello packet</a:t>
            </a:r>
          </a:p>
          <a:p>
            <a:pPr lvl="1"/>
            <a:r>
              <a:rPr lang="en-US" altLang="zh-TW" dirty="0" smtClean="0"/>
              <a:t>Database Description(DBD)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4800600" y="1447800"/>
            <a:ext cx="3810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5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5pPr>
            <a:lvl6pPr marL="2514600" indent="-228600" algn="l" rtl="0" fontAlgn="base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6pPr>
            <a:lvl7pPr marL="2971800" indent="-228600" algn="l" rtl="0" fontAlgn="base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7pPr>
            <a:lvl8pPr marL="3429000" indent="-228600" algn="l" rtl="0" fontAlgn="base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8pPr>
            <a:lvl9pPr marL="3886200" indent="-228600" algn="l" rtl="0" fontAlgn="base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9pPr>
          </a:lstStyle>
          <a:p>
            <a:pPr eaLnBrk="1" hangingPunct="1"/>
            <a:r>
              <a:rPr lang="en-US" altLang="zh-TW" sz="2200" kern="0" dirty="0" smtClean="0">
                <a:ea typeface="新細明體" panose="02020500000000000000" pitchFamily="18" charset="-120"/>
              </a:rPr>
              <a:t>ISIS</a:t>
            </a:r>
          </a:p>
          <a:p>
            <a:pPr lvl="1" eaLnBrk="1" hangingPunct="1"/>
            <a:r>
              <a:rPr lang="en-US" altLang="zh-TW" kern="0" dirty="0" smtClean="0">
                <a:ea typeface="新細明體" panose="02020500000000000000" pitchFamily="18" charset="-120"/>
              </a:rPr>
              <a:t>End System(ES)</a:t>
            </a:r>
          </a:p>
          <a:p>
            <a:pPr lvl="1" eaLnBrk="1" hangingPunct="1"/>
            <a:r>
              <a:rPr lang="en-US" altLang="zh-TW" kern="0" dirty="0" smtClean="0">
                <a:ea typeface="新細明體" panose="02020500000000000000" pitchFamily="18" charset="-120"/>
              </a:rPr>
              <a:t>Intermediate System(IS)</a:t>
            </a:r>
          </a:p>
          <a:p>
            <a:pPr lvl="1" eaLnBrk="1" hangingPunct="1"/>
            <a:r>
              <a:rPr lang="en-US" altLang="zh-TW" kern="0" dirty="0" smtClean="0">
                <a:ea typeface="新細明體" panose="02020500000000000000" pitchFamily="18" charset="-120"/>
              </a:rPr>
              <a:t>Circuit</a:t>
            </a:r>
          </a:p>
          <a:p>
            <a:pPr lvl="1" eaLnBrk="1" hangingPunct="1"/>
            <a:r>
              <a:rPr lang="en-US" altLang="zh-TW" kern="0" dirty="0" smtClean="0">
                <a:ea typeface="新細明體" panose="02020500000000000000" pitchFamily="18" charset="-120"/>
              </a:rPr>
              <a:t>Protocol Data Unit (PDU)</a:t>
            </a:r>
          </a:p>
          <a:p>
            <a:pPr lvl="1" eaLnBrk="1" hangingPunct="1"/>
            <a:r>
              <a:rPr lang="en-US" altLang="zh-TW" kern="0" dirty="0" smtClean="0">
                <a:ea typeface="新細明體" panose="02020500000000000000" pitchFamily="18" charset="-120"/>
              </a:rPr>
              <a:t>Designated IS (DIS)</a:t>
            </a:r>
          </a:p>
          <a:p>
            <a:pPr lvl="1" eaLnBrk="1" hangingPunct="1"/>
            <a:r>
              <a:rPr lang="en-US" altLang="zh-TW" kern="0" dirty="0" smtClean="0">
                <a:ea typeface="新細明體" panose="02020500000000000000" pitchFamily="18" charset="-120"/>
              </a:rPr>
              <a:t>N/A</a:t>
            </a:r>
          </a:p>
          <a:p>
            <a:pPr lvl="1" eaLnBrk="1" hangingPunct="1"/>
            <a:r>
              <a:rPr lang="en-US" altLang="zh-TW" kern="0" dirty="0" smtClean="0">
                <a:ea typeface="新細明體" panose="02020500000000000000" pitchFamily="18" charset="-120"/>
              </a:rPr>
              <a:t>Link-State PDU (LSP)</a:t>
            </a:r>
          </a:p>
          <a:p>
            <a:pPr lvl="1" eaLnBrk="1" hangingPunct="1"/>
            <a:endParaRPr lang="en-US" altLang="zh-TW" kern="0" dirty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kern="0" dirty="0" smtClean="0">
                <a:ea typeface="新細明體" panose="02020500000000000000" pitchFamily="18" charset="-120"/>
              </a:rPr>
              <a:t>IIH PDU</a:t>
            </a:r>
          </a:p>
          <a:p>
            <a:pPr lvl="1" eaLnBrk="1" hangingPunct="1"/>
            <a:r>
              <a:rPr lang="en-US" altLang="zh-TW" kern="0" dirty="0" smtClean="0">
                <a:ea typeface="新細明體" panose="02020500000000000000" pitchFamily="18" charset="-120"/>
              </a:rPr>
              <a:t>Complete sequence number PDU (CSNP)</a:t>
            </a:r>
          </a:p>
          <a:p>
            <a:endParaRPr lang="zh-TW" altLang="en-US" kern="0" dirty="0"/>
          </a:p>
        </p:txBody>
      </p:sp>
    </p:spTree>
    <p:extLst>
      <p:ext uri="{BB962C8B-B14F-4D97-AF65-F5344CB8AC3E}">
        <p14:creationId xmlns:p14="http://schemas.microsoft.com/office/powerpoint/2010/main" val="26541597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Comparing </a:t>
            </a:r>
            <a:r>
              <a:rPr lang="en-US" altLang="zh-TW" dirty="0" smtClean="0"/>
              <a:t>ISIS</a:t>
            </a:r>
            <a:r>
              <a:rPr lang="zh-TW" altLang="en-US" dirty="0" smtClean="0"/>
              <a:t> </a:t>
            </a:r>
            <a:r>
              <a:rPr lang="en-US" altLang="zh-TW" dirty="0" smtClean="0"/>
              <a:t>and OSPF (3)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90600" y="1447800"/>
            <a:ext cx="3810000" cy="4648200"/>
          </a:xfrm>
        </p:spPr>
        <p:txBody>
          <a:bodyPr/>
          <a:lstStyle/>
          <a:p>
            <a:pPr eaLnBrk="1" hangingPunct="1"/>
            <a:r>
              <a:rPr lang="en-US" altLang="zh-TW" sz="2200" dirty="0" smtClean="0">
                <a:ea typeface="新細明體" panose="02020500000000000000" pitchFamily="18" charset="-120"/>
              </a:rPr>
              <a:t>OSPF</a:t>
            </a:r>
            <a:endParaRPr lang="en-US" altLang="zh-TW" sz="1800" dirty="0" smtClean="0">
              <a:ea typeface="新細明體" panose="02020500000000000000" pitchFamily="18" charset="-120"/>
            </a:endParaRPr>
          </a:p>
          <a:p>
            <a:pPr lvl="1"/>
            <a:r>
              <a:rPr lang="en-US" altLang="zh-TW" dirty="0" smtClean="0"/>
              <a:t>Area</a:t>
            </a:r>
          </a:p>
          <a:p>
            <a:pPr lvl="1"/>
            <a:r>
              <a:rPr lang="en-US" altLang="zh-TW" dirty="0" smtClean="0"/>
              <a:t>Non-backbone area</a:t>
            </a:r>
          </a:p>
          <a:p>
            <a:pPr lvl="1"/>
            <a:r>
              <a:rPr lang="en-US" altLang="zh-TW" dirty="0" smtClean="0"/>
              <a:t>Backbone area</a:t>
            </a:r>
          </a:p>
          <a:p>
            <a:pPr lvl="1"/>
            <a:endParaRPr lang="en-US" altLang="zh-TW" dirty="0" smtClean="0"/>
          </a:p>
          <a:p>
            <a:pPr lvl="1"/>
            <a:r>
              <a:rPr lang="en-US" altLang="zh-TW" dirty="0" smtClean="0"/>
              <a:t>Area Border Router(ABR)</a:t>
            </a:r>
          </a:p>
          <a:p>
            <a:pPr lvl="1"/>
            <a:r>
              <a:rPr lang="en-US" altLang="zh-TW" dirty="0" smtClean="0"/>
              <a:t>Autonomous System Boundary Router (ASBR)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4800600" y="1447800"/>
            <a:ext cx="3810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5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5pPr>
            <a:lvl6pPr marL="2514600" indent="-228600" algn="l" rtl="0" fontAlgn="base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6pPr>
            <a:lvl7pPr marL="2971800" indent="-228600" algn="l" rtl="0" fontAlgn="base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7pPr>
            <a:lvl8pPr marL="3429000" indent="-228600" algn="l" rtl="0" fontAlgn="base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8pPr>
            <a:lvl9pPr marL="3886200" indent="-228600" algn="l" rtl="0" fontAlgn="base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9pPr>
          </a:lstStyle>
          <a:p>
            <a:pPr eaLnBrk="1" hangingPunct="1"/>
            <a:r>
              <a:rPr lang="en-US" altLang="zh-TW" sz="2200" kern="0" dirty="0" smtClean="0">
                <a:ea typeface="新細明體" panose="02020500000000000000" pitchFamily="18" charset="-120"/>
              </a:rPr>
              <a:t>ISIS</a:t>
            </a:r>
          </a:p>
          <a:p>
            <a:pPr lvl="1" eaLnBrk="1" hangingPunct="1"/>
            <a:r>
              <a:rPr lang="en-US" altLang="zh-TW" kern="0" dirty="0">
                <a:ea typeface="新細明體" panose="02020500000000000000" pitchFamily="18" charset="-120"/>
              </a:rPr>
              <a:t>Sub domain (area) </a:t>
            </a:r>
          </a:p>
          <a:p>
            <a:pPr lvl="1" eaLnBrk="1" hangingPunct="1"/>
            <a:r>
              <a:rPr lang="en-US" altLang="zh-TW" kern="0" dirty="0">
                <a:ea typeface="新細明體" panose="02020500000000000000" pitchFamily="18" charset="-120"/>
              </a:rPr>
              <a:t>Level-1 area </a:t>
            </a:r>
          </a:p>
          <a:p>
            <a:pPr lvl="1" eaLnBrk="1" hangingPunct="1"/>
            <a:r>
              <a:rPr lang="en-US" altLang="zh-TW" kern="0" dirty="0">
                <a:ea typeface="新細明體" panose="02020500000000000000" pitchFamily="18" charset="-120"/>
              </a:rPr>
              <a:t>Level-2 Sub domain (backbone) </a:t>
            </a:r>
          </a:p>
          <a:p>
            <a:pPr lvl="1" eaLnBrk="1" hangingPunct="1"/>
            <a:r>
              <a:rPr lang="en-US" altLang="zh-TW" kern="0" dirty="0">
                <a:ea typeface="新細明體" panose="02020500000000000000" pitchFamily="18" charset="-120"/>
              </a:rPr>
              <a:t>L1L2 router</a:t>
            </a:r>
          </a:p>
          <a:p>
            <a:pPr lvl="1" eaLnBrk="1" hangingPunct="1"/>
            <a:endParaRPr lang="en-US" altLang="zh-TW" kern="0" dirty="0" smtClean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kern="0" dirty="0" smtClean="0">
                <a:ea typeface="新細明體" panose="02020500000000000000" pitchFamily="18" charset="-120"/>
              </a:rPr>
              <a:t>Any </a:t>
            </a:r>
            <a:r>
              <a:rPr lang="en-US" altLang="zh-TW" kern="0" dirty="0">
                <a:ea typeface="新細明體" panose="02020500000000000000" pitchFamily="18" charset="-120"/>
              </a:rPr>
              <a:t>IS </a:t>
            </a:r>
            <a:endParaRPr lang="zh-TW" altLang="en-US" kern="0" dirty="0"/>
          </a:p>
        </p:txBody>
      </p:sp>
    </p:spTree>
    <p:extLst>
      <p:ext uri="{BB962C8B-B14F-4D97-AF65-F5344CB8AC3E}">
        <p14:creationId xmlns:p14="http://schemas.microsoft.com/office/powerpoint/2010/main" val="19281439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BGP (1)</a:t>
            </a:r>
            <a:endParaRPr lang="en-US" altLang="zh-TW" dirty="0" smtClean="0">
              <a:ea typeface="新細明體" pitchFamily="18" charset="-12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772400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sz="2000" dirty="0" smtClean="0">
                <a:ea typeface="細明體" panose="02020509000000000000" pitchFamily="49" charset="-120"/>
              </a:rPr>
              <a:t>BGP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800" dirty="0" smtClean="0">
                <a:ea typeface="細明體" panose="02020509000000000000" pitchFamily="49" charset="-120"/>
              </a:rPr>
              <a:t>Border Gateway Protocol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000" dirty="0" smtClean="0">
                <a:ea typeface="細明體" panose="02020509000000000000" pitchFamily="49" charset="-120"/>
              </a:rPr>
              <a:t>Exterior routing protocol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800" dirty="0" smtClean="0">
                <a:ea typeface="細明體" panose="02020509000000000000" pitchFamily="49" charset="-120"/>
              </a:rPr>
              <a:t>Now BGP-4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800" dirty="0" smtClean="0">
                <a:ea typeface="細明體" panose="02020509000000000000" pitchFamily="49" charset="-120"/>
              </a:rPr>
              <a:t>Exchange network reachability information with other BGP systems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000" dirty="0" smtClean="0">
                <a:ea typeface="細明體" panose="02020509000000000000" pitchFamily="49" charset="-120"/>
              </a:rPr>
              <a:t>Routing information exchange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800" dirty="0" smtClean="0">
                <a:ea typeface="細明體" panose="02020509000000000000" pitchFamily="49" charset="-120"/>
              </a:rPr>
              <a:t>Message: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z="1600" dirty="0" smtClean="0">
                <a:ea typeface="細明體" panose="02020509000000000000" pitchFamily="49" charset="-120"/>
              </a:rPr>
              <a:t>Full path of autonomous systems that traffic must transit to reach destination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z="1600" dirty="0" smtClean="0">
                <a:ea typeface="細明體" panose="02020509000000000000" pitchFamily="49" charset="-120"/>
              </a:rPr>
              <a:t>Can maintain multiple route for a single destination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800" dirty="0" smtClean="0">
                <a:ea typeface="細明體" panose="02020509000000000000" pitchFamily="49" charset="-120"/>
              </a:rPr>
              <a:t>Exchange method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z="1600" dirty="0" smtClean="0">
                <a:ea typeface="細明體" panose="02020509000000000000" pitchFamily="49" charset="-120"/>
              </a:rPr>
              <a:t>Using TCP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z="1600" dirty="0" smtClean="0">
                <a:ea typeface="細明體" panose="02020509000000000000" pitchFamily="49" charset="-120"/>
              </a:rPr>
              <a:t>Initial: entire routing table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z="1600" dirty="0" smtClean="0">
                <a:ea typeface="細明體" panose="02020509000000000000" pitchFamily="49" charset="-120"/>
              </a:rPr>
              <a:t>Subsequent update: only sent when necessary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z="1600" dirty="0" smtClean="0">
                <a:ea typeface="細明體" panose="02020509000000000000" pitchFamily="49" charset="-120"/>
              </a:rPr>
              <a:t>Advertise only optimal path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000" dirty="0" smtClean="0">
                <a:ea typeface="細明體" panose="02020509000000000000" pitchFamily="49" charset="-120"/>
              </a:rPr>
              <a:t>Route selection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800" dirty="0" smtClean="0">
                <a:ea typeface="細明體" panose="02020509000000000000" pitchFamily="49" charset="-120"/>
              </a:rPr>
              <a:t>Shortest AS path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Why dynamic route ? (1)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848600" cy="4267200"/>
          </a:xfrm>
        </p:spPr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Static route is ok only when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Network is small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There is a single connection point to other network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No redundant route</a:t>
            </a:r>
          </a:p>
          <a:p>
            <a:pPr lvl="1" eaLnBrk="1" hangingPunct="1"/>
            <a:endParaRPr lang="en-US" altLang="zh-TW" smtClean="0">
              <a:ea typeface="新細明體" panose="02020500000000000000" pitchFamily="18" charset="-12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00400"/>
            <a:ext cx="3733800" cy="236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657600"/>
            <a:ext cx="502920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BGP (2)</a:t>
            </a:r>
            <a:endParaRPr lang="en-US" altLang="zh-TW" dirty="0" smtClean="0">
              <a:ea typeface="新細明體" pitchFamily="18" charset="-12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772400" cy="1828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sz="1800" dirty="0"/>
              <a:t>Incremental </a:t>
            </a:r>
            <a:r>
              <a:rPr lang="en-US" altLang="zh-TW" sz="1800" dirty="0" smtClean="0"/>
              <a:t>Updates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800" dirty="0"/>
              <a:t>Many options for policy </a:t>
            </a:r>
            <a:r>
              <a:rPr lang="en-US" altLang="zh-TW" sz="1800" dirty="0" smtClean="0"/>
              <a:t>enforcement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800" dirty="0"/>
              <a:t>Classless Inter Domain Routing (CIDR</a:t>
            </a:r>
            <a:r>
              <a:rPr lang="en-US" altLang="zh-TW" sz="1800" dirty="0" smtClean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800" dirty="0"/>
              <a:t>Widely used for Internet </a:t>
            </a:r>
            <a:r>
              <a:rPr lang="en-US" altLang="zh-TW" sz="1800" dirty="0" smtClean="0"/>
              <a:t>backbone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800" dirty="0"/>
              <a:t>Autonomous systems</a:t>
            </a:r>
            <a:endParaRPr lang="en-US" altLang="zh-TW" sz="1800" dirty="0" smtClean="0">
              <a:ea typeface="細明體" panose="02020509000000000000" pitchFamily="49" charset="-12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90600" y="3534489"/>
            <a:ext cx="79248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140.113.0.0/16</a:t>
            </a:r>
            <a:r>
              <a:rPr kumimoji="0" lang="zh-TW" altLang="zh-TW" sz="1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*[BGP/170] 1w1d 02:30:41, localpref 200, from 62.115.128.39</a:t>
            </a:r>
            <a:r>
              <a:rPr kumimoji="0" lang="zh-TW" altLang="zh-TW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zh-TW" altLang="zh-TW" sz="1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AS path: </a:t>
            </a:r>
            <a:r>
              <a:rPr kumimoji="0" lang="zh-TW" altLang="zh-TW" sz="1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  <a:hlinkClick r:id="rId3" tooltip="TWGATE-AP (APNIC)"/>
              </a:rPr>
              <a:t>9505</a:t>
            </a:r>
            <a:r>
              <a:rPr kumimoji="0" lang="zh-TW" altLang="zh-TW" sz="1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zh-TW" altLang="zh-TW" sz="1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  <a:hlinkClick r:id="rId4" tooltip="NTCU-AS-TW (APNIC)"/>
              </a:rPr>
              <a:t>18185</a:t>
            </a:r>
            <a:r>
              <a:rPr kumimoji="0" lang="zh-TW" altLang="zh-TW" sz="1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zh-TW" altLang="zh-TW" sz="1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  <a:hlinkClick r:id="rId5" tooltip="NCTU-TW (APNIC)"/>
              </a:rPr>
              <a:t>9916</a:t>
            </a:r>
            <a:r>
              <a:rPr kumimoji="0" lang="zh-TW" altLang="zh-TW" sz="1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I</a:t>
            </a:r>
            <a:r>
              <a:rPr kumimoji="0" lang="zh-TW" altLang="zh-TW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kumimoji="0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90600" y="6165850"/>
            <a:ext cx="7772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/>
              <a:t>https://nsrc.org/workshops/2016/senix-ixp/presentations/00-BGP-Introduction.pdf</a:t>
            </a:r>
          </a:p>
        </p:txBody>
      </p:sp>
    </p:spTree>
    <p:extLst>
      <p:ext uri="{BB962C8B-B14F-4D97-AF65-F5344CB8AC3E}">
        <p14:creationId xmlns:p14="http://schemas.microsoft.com/office/powerpoint/2010/main" val="31580030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Routing Protocols Comparison</a:t>
            </a:r>
          </a:p>
        </p:txBody>
      </p:sp>
      <p:pic>
        <p:nvPicPr>
          <p:cNvPr id="3584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11313"/>
            <a:ext cx="7086600" cy="448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BGP</a:t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> Operation Example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How BGP work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The whole Internet is a graph of autonomous systems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X</a:t>
            </a:r>
            <a:r>
              <a:rPr lang="en-US" altLang="zh-TW" smtClean="0">
                <a:ea typeface="新細明體" panose="02020500000000000000" pitchFamily="18" charset="-120"/>
                <a:sym typeface="Wingdings" panose="05000000000000000000" pitchFamily="2" charset="2"/>
              </a:rPr>
              <a:t>Z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Original:  X</a:t>
            </a:r>
            <a:r>
              <a:rPr lang="en-US" altLang="zh-TW" smtClean="0">
                <a:ea typeface="新細明體" panose="02020500000000000000" pitchFamily="18" charset="-120"/>
                <a:sym typeface="Wingdings" panose="05000000000000000000" pitchFamily="2" charset="2"/>
              </a:rPr>
              <a:t>ABCZ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  <a:sym typeface="Wingdings" panose="05000000000000000000" pitchFamily="2" charset="2"/>
              </a:rPr>
              <a:t>X advertise this best path to his neighbor W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W</a:t>
            </a:r>
            <a:r>
              <a:rPr lang="en-US" altLang="zh-TW" smtClean="0">
                <a:ea typeface="新細明體" panose="02020500000000000000" pitchFamily="18" charset="-120"/>
                <a:sym typeface="Wingdings" panose="05000000000000000000" pitchFamily="2" charset="2"/>
              </a:rPr>
              <a:t>Z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W</a:t>
            </a:r>
            <a:r>
              <a:rPr lang="en-US" altLang="zh-TW" smtClean="0">
                <a:ea typeface="新細明體" panose="02020500000000000000" pitchFamily="18" charset="-120"/>
                <a:sym typeface="Wingdings" panose="05000000000000000000" pitchFamily="2" charset="2"/>
              </a:rPr>
              <a:t>XABCZ</a:t>
            </a:r>
            <a:endParaRPr lang="en-US" altLang="zh-TW" smtClean="0">
              <a:ea typeface="新細明體" panose="02020500000000000000" pitchFamily="18" charset="-120"/>
            </a:endParaRP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25" y="4572000"/>
            <a:ext cx="421957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Oval 6"/>
          <p:cNvSpPr>
            <a:spLocks noChangeArrowheads="1"/>
          </p:cNvSpPr>
          <p:nvPr/>
        </p:nvSpPr>
        <p:spPr bwMode="auto">
          <a:xfrm>
            <a:off x="7924800" y="5389563"/>
            <a:ext cx="304800" cy="3048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zh-TW" sz="1800" b="1">
                <a:solidFill>
                  <a:srgbClr val="0000FF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Z</a:t>
            </a:r>
          </a:p>
        </p:txBody>
      </p:sp>
      <p:sp>
        <p:nvSpPr>
          <p:cNvPr id="34822" name="Freeform 7"/>
          <p:cNvSpPr>
            <a:spLocks/>
          </p:cNvSpPr>
          <p:nvPr/>
        </p:nvSpPr>
        <p:spPr bwMode="auto">
          <a:xfrm>
            <a:off x="4572000" y="5389563"/>
            <a:ext cx="3302000" cy="635000"/>
          </a:xfrm>
          <a:custGeom>
            <a:avLst/>
            <a:gdLst>
              <a:gd name="T0" fmla="*/ 0 w 2080"/>
              <a:gd name="T1" fmla="*/ 2147483646 h 400"/>
              <a:gd name="T2" fmla="*/ 2147483646 w 2080"/>
              <a:gd name="T3" fmla="*/ 2147483646 h 400"/>
              <a:gd name="T4" fmla="*/ 2147483646 w 2080"/>
              <a:gd name="T5" fmla="*/ 2147483646 h 400"/>
              <a:gd name="T6" fmla="*/ 2147483646 w 2080"/>
              <a:gd name="T7" fmla="*/ 2147483646 h 400"/>
              <a:gd name="T8" fmla="*/ 2147483646 w 2080"/>
              <a:gd name="T9" fmla="*/ 2147483646 h 4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80"/>
              <a:gd name="T16" fmla="*/ 0 h 400"/>
              <a:gd name="T17" fmla="*/ 2080 w 2080"/>
              <a:gd name="T18" fmla="*/ 400 h 4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80" h="400">
                <a:moveTo>
                  <a:pt x="0" y="144"/>
                </a:moveTo>
                <a:cubicBezTo>
                  <a:pt x="148" y="272"/>
                  <a:pt x="296" y="400"/>
                  <a:pt x="480" y="384"/>
                </a:cubicBezTo>
                <a:cubicBezTo>
                  <a:pt x="664" y="368"/>
                  <a:pt x="864" y="96"/>
                  <a:pt x="1104" y="48"/>
                </a:cubicBezTo>
                <a:cubicBezTo>
                  <a:pt x="1344" y="0"/>
                  <a:pt x="1760" y="88"/>
                  <a:pt x="1920" y="96"/>
                </a:cubicBezTo>
                <a:cubicBezTo>
                  <a:pt x="2080" y="104"/>
                  <a:pt x="2072" y="100"/>
                  <a:pt x="2064" y="96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lg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3482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583113"/>
            <a:ext cx="381000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4" name="Oval 5"/>
          <p:cNvSpPr>
            <a:spLocks noChangeArrowheads="1"/>
          </p:cNvSpPr>
          <p:nvPr/>
        </p:nvSpPr>
        <p:spPr bwMode="auto">
          <a:xfrm>
            <a:off x="4114800" y="5465763"/>
            <a:ext cx="304800" cy="3048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zh-TW" sz="1800" b="1">
                <a:solidFill>
                  <a:srgbClr val="0000FF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X</a:t>
            </a:r>
          </a:p>
        </p:txBody>
      </p:sp>
      <p:sp>
        <p:nvSpPr>
          <p:cNvPr id="34825" name="Oval 8"/>
          <p:cNvSpPr>
            <a:spLocks noChangeArrowheads="1"/>
          </p:cNvSpPr>
          <p:nvPr/>
        </p:nvSpPr>
        <p:spPr bwMode="auto">
          <a:xfrm>
            <a:off x="2209800" y="4551363"/>
            <a:ext cx="304800" cy="3048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zh-TW" sz="1800" b="1">
                <a:solidFill>
                  <a:srgbClr val="0000FF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W</a:t>
            </a:r>
          </a:p>
        </p:txBody>
      </p:sp>
      <p:sp>
        <p:nvSpPr>
          <p:cNvPr id="34826" name="Line 10"/>
          <p:cNvSpPr>
            <a:spLocks noChangeShapeType="1"/>
          </p:cNvSpPr>
          <p:nvPr/>
        </p:nvSpPr>
        <p:spPr bwMode="auto">
          <a:xfrm>
            <a:off x="2514600" y="4724400"/>
            <a:ext cx="1676400" cy="762000"/>
          </a:xfrm>
          <a:prstGeom prst="line">
            <a:avLst/>
          </a:prstGeom>
          <a:noFill/>
          <a:ln w="381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BGP - Path </a:t>
            </a:r>
            <a:r>
              <a:rPr lang="en-US" altLang="zh-TW" dirty="0"/>
              <a:t>Vector Protocol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990600" y="6165850"/>
            <a:ext cx="7772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/>
              <a:t>https://nsrc.org/workshops/2016/senix-ixp/presentations/00-BGP-Introduction.pdf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447800"/>
            <a:ext cx="7010400" cy="465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4381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BGP - Definitions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Transit</a:t>
            </a:r>
          </a:p>
          <a:p>
            <a:pPr lvl="1"/>
            <a:r>
              <a:rPr lang="en-US" altLang="zh-TW" dirty="0" smtClean="0"/>
              <a:t>carrying </a:t>
            </a:r>
            <a:r>
              <a:rPr lang="en-US" altLang="zh-TW" dirty="0"/>
              <a:t>traffic across a </a:t>
            </a:r>
            <a:r>
              <a:rPr lang="en-US" altLang="zh-TW" dirty="0" smtClean="0"/>
              <a:t>network</a:t>
            </a:r>
          </a:p>
          <a:p>
            <a:pPr lvl="1"/>
            <a:r>
              <a:rPr lang="en-US" altLang="zh-TW" dirty="0" smtClean="0"/>
              <a:t>(Commercially</a:t>
            </a:r>
            <a:r>
              <a:rPr lang="en-US" altLang="zh-TW" dirty="0"/>
              <a:t>: for a fee</a:t>
            </a:r>
            <a:r>
              <a:rPr lang="en-US" altLang="zh-TW" dirty="0" smtClean="0"/>
              <a:t>) but in Taiwan…</a:t>
            </a:r>
            <a:endParaRPr lang="en-US" altLang="zh-TW" dirty="0"/>
          </a:p>
          <a:p>
            <a:r>
              <a:rPr lang="en-US" altLang="zh-TW" dirty="0" smtClean="0"/>
              <a:t>Peering</a:t>
            </a:r>
            <a:endParaRPr lang="en-US" altLang="zh-TW" dirty="0"/>
          </a:p>
          <a:p>
            <a:pPr lvl="1"/>
            <a:r>
              <a:rPr lang="en-US" altLang="zh-TW" dirty="0" smtClean="0"/>
              <a:t>exchanging </a:t>
            </a:r>
            <a:r>
              <a:rPr lang="en-US" altLang="zh-TW" dirty="0"/>
              <a:t>routing information </a:t>
            </a:r>
            <a:r>
              <a:rPr lang="en-US" altLang="zh-TW" dirty="0" smtClean="0"/>
              <a:t>and traffic</a:t>
            </a:r>
          </a:p>
          <a:p>
            <a:pPr lvl="1"/>
            <a:r>
              <a:rPr lang="en-US" altLang="zh-TW" dirty="0" smtClean="0"/>
              <a:t>(Commercially</a:t>
            </a:r>
            <a:r>
              <a:rPr lang="en-US" altLang="zh-TW" dirty="0"/>
              <a:t>: between similar sized </a:t>
            </a:r>
            <a:r>
              <a:rPr lang="en-US" altLang="zh-TW" dirty="0" smtClean="0"/>
              <a:t>networks</a:t>
            </a:r>
            <a:r>
              <a:rPr lang="en-US" altLang="zh-TW" dirty="0"/>
              <a:t>, and for no fee) </a:t>
            </a:r>
            <a:r>
              <a:rPr lang="en-US" altLang="zh-TW" dirty="0"/>
              <a:t>but in Taiwan…</a:t>
            </a:r>
            <a:endParaRPr lang="en-US" altLang="zh-TW" dirty="0"/>
          </a:p>
          <a:p>
            <a:r>
              <a:rPr lang="en-US" altLang="zh-TW" dirty="0" smtClean="0"/>
              <a:t>Default</a:t>
            </a:r>
            <a:endParaRPr lang="en-US" altLang="zh-TW" dirty="0"/>
          </a:p>
          <a:p>
            <a:pPr lvl="1"/>
            <a:r>
              <a:rPr lang="en-US" altLang="zh-TW" dirty="0" smtClean="0"/>
              <a:t>where </a:t>
            </a:r>
            <a:r>
              <a:rPr lang="en-US" altLang="zh-TW" dirty="0"/>
              <a:t>to send traffic when there </a:t>
            </a:r>
            <a:r>
              <a:rPr lang="en-US" altLang="zh-TW" dirty="0" smtClean="0"/>
              <a:t>is </a:t>
            </a:r>
            <a:r>
              <a:rPr lang="en-US" altLang="zh-TW" dirty="0"/>
              <a:t>no explicit </a:t>
            </a:r>
            <a:r>
              <a:rPr lang="en-US" altLang="zh-TW" dirty="0" smtClean="0"/>
              <a:t>match</a:t>
            </a:r>
            <a:r>
              <a:rPr lang="zh-TW" altLang="en-US" dirty="0" smtClean="0"/>
              <a:t> </a:t>
            </a:r>
            <a:r>
              <a:rPr lang="en-US" altLang="zh-TW" dirty="0" smtClean="0"/>
              <a:t>in </a:t>
            </a:r>
            <a:r>
              <a:rPr lang="en-US" altLang="zh-TW" dirty="0"/>
              <a:t>the routing table </a:t>
            </a:r>
          </a:p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990600" y="6165850"/>
            <a:ext cx="7772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/>
              <a:t>https://nsrc.org/workshops/2016/senix-ixp/presentations/00-BGP-Introduction.pdf</a:t>
            </a:r>
          </a:p>
        </p:txBody>
      </p:sp>
    </p:spTree>
    <p:extLst>
      <p:ext uri="{BB962C8B-B14F-4D97-AF65-F5344CB8AC3E}">
        <p14:creationId xmlns:p14="http://schemas.microsoft.com/office/powerpoint/2010/main" val="33086974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BGP -</a:t>
            </a:r>
            <a:br>
              <a:rPr lang="en-US" altLang="zh-TW" dirty="0" smtClean="0"/>
            </a:br>
            <a:r>
              <a:rPr lang="en-US" altLang="zh-TW" dirty="0"/>
              <a:t>	</a:t>
            </a:r>
            <a:r>
              <a:rPr lang="en-US" altLang="zh-TW" dirty="0" smtClean="0"/>
              <a:t>Peering </a:t>
            </a:r>
            <a:r>
              <a:rPr lang="en-US" altLang="zh-TW" dirty="0"/>
              <a:t>and Transit example</a:t>
            </a:r>
            <a:endParaRPr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511840"/>
            <a:ext cx="7772400" cy="452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4464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BGP – World Wide (1)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504950"/>
            <a:ext cx="7772400" cy="4533900"/>
          </a:xfrm>
        </p:spPr>
      </p:pic>
      <p:sp>
        <p:nvSpPr>
          <p:cNvPr id="5" name="矩形 4"/>
          <p:cNvSpPr/>
          <p:nvPr/>
        </p:nvSpPr>
        <p:spPr>
          <a:xfrm>
            <a:off x="990600" y="6165850"/>
            <a:ext cx="7772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/>
              <a:t>https://en.wikipedia.org/wiki/Tier_1_network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7574195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BGP – World Wide </a:t>
            </a:r>
            <a:r>
              <a:rPr lang="en-US" altLang="zh-TW" dirty="0" smtClean="0"/>
              <a:t>(2)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Default route</a:t>
            </a:r>
          </a:p>
          <a:p>
            <a:pPr lvl="1"/>
            <a:r>
              <a:rPr lang="en-US" altLang="zh-TW" dirty="0" smtClean="0"/>
              <a:t>End of full routing table</a:t>
            </a:r>
          </a:p>
          <a:p>
            <a:r>
              <a:rPr lang="en-US" altLang="zh-TW" dirty="0" smtClean="0"/>
              <a:t>Full route</a:t>
            </a:r>
          </a:p>
          <a:p>
            <a:pPr lvl="1"/>
            <a:r>
              <a:rPr lang="en-US" altLang="zh-TW" dirty="0" smtClean="0"/>
              <a:t>Transit from other ISP / IXP</a:t>
            </a:r>
          </a:p>
          <a:p>
            <a:pPr lvl="1"/>
            <a:r>
              <a:rPr lang="en-US" altLang="zh-TW" dirty="0" smtClean="0"/>
              <a:t>789K – IPv4</a:t>
            </a:r>
          </a:p>
          <a:p>
            <a:pPr lvl="1"/>
            <a:r>
              <a:rPr lang="en-US" altLang="zh-TW" dirty="0" smtClean="0"/>
              <a:t>58K – IPv6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990600" y="6165850"/>
            <a:ext cx="7772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/>
              <a:t>http://bgp.he.net/report/prefixes#_prefixes</a:t>
            </a:r>
            <a:endParaRPr lang="zh-TW" altLang="en-US" sz="14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886200"/>
            <a:ext cx="789432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219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BGP – Full Route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219200"/>
            <a:ext cx="7950748" cy="152611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819400"/>
            <a:ext cx="7095238" cy="40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4563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BGP Route Hijacking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Bad?</a:t>
            </a:r>
          </a:p>
          <a:p>
            <a:r>
              <a:rPr lang="en-US" altLang="zh-TW" dirty="0" smtClean="0"/>
              <a:t>Good?</a:t>
            </a:r>
          </a:p>
          <a:p>
            <a:r>
              <a:rPr lang="en-US" altLang="zh-TW" dirty="0" smtClean="0"/>
              <a:t>Neutral?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30005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Why dynamic route ? (2)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Dynamic Routing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Routers update their routing table with the information of adjacent routers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Dynamic routing need a routing protocol for such communication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Advantage: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They can react and adapt to changing network condition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206875"/>
            <a:ext cx="4276725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BGP Route Hijacking </a:t>
            </a:r>
            <a:r>
              <a:rPr lang="en-US" altLang="zh-TW" dirty="0" err="1" smtClean="0"/>
              <a:t>Howto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BGP normally</a:t>
            </a:r>
          </a:p>
          <a:p>
            <a:pPr lvl="1"/>
            <a:r>
              <a:rPr lang="en-US" altLang="zh-TW" dirty="0" smtClean="0"/>
              <a:t>Exchange </a:t>
            </a:r>
            <a:r>
              <a:rPr lang="en-US" altLang="zh-TW" dirty="0"/>
              <a:t>“reachability” information between each other</a:t>
            </a:r>
          </a:p>
          <a:p>
            <a:pPr lvl="1"/>
            <a:r>
              <a:rPr lang="en-US" altLang="zh-TW" dirty="0" smtClean="0"/>
              <a:t>Advertises </a:t>
            </a:r>
            <a:r>
              <a:rPr lang="en-US" altLang="zh-TW" dirty="0"/>
              <a:t>the block of addresses </a:t>
            </a:r>
            <a:r>
              <a:rPr lang="en-US" altLang="zh-TW" dirty="0" smtClean="0"/>
              <a:t>to neighboring BGP</a:t>
            </a:r>
          </a:p>
          <a:p>
            <a:r>
              <a:rPr lang="en-US" altLang="zh-TW" dirty="0" smtClean="0"/>
              <a:t>IF someone</a:t>
            </a:r>
          </a:p>
          <a:p>
            <a:pPr lvl="1"/>
            <a:r>
              <a:rPr lang="en-US" altLang="zh-TW" dirty="0" smtClean="0"/>
              <a:t>Advertise the addresses </a:t>
            </a:r>
            <a:r>
              <a:rPr lang="en-US" altLang="zh-TW" dirty="0"/>
              <a:t>that </a:t>
            </a:r>
            <a:r>
              <a:rPr lang="en-US" altLang="zh-TW" dirty="0" smtClean="0"/>
              <a:t>does </a:t>
            </a:r>
            <a:r>
              <a:rPr lang="en-US" altLang="zh-TW" dirty="0"/>
              <a:t>not belong to </a:t>
            </a:r>
            <a:r>
              <a:rPr lang="en-US" altLang="zh-TW" dirty="0" smtClean="0"/>
              <a:t>you</a:t>
            </a:r>
          </a:p>
          <a:p>
            <a:pPr lvl="1"/>
            <a:r>
              <a:rPr lang="en-US" altLang="zh-TW" dirty="0" smtClean="0"/>
              <a:t>Your </a:t>
            </a:r>
            <a:r>
              <a:rPr lang="en-US" altLang="zh-TW" dirty="0"/>
              <a:t>neighboring BGP </a:t>
            </a:r>
            <a:r>
              <a:rPr lang="en-US" altLang="zh-TW" dirty="0" smtClean="0"/>
              <a:t>announce to others</a:t>
            </a:r>
          </a:p>
          <a:p>
            <a:r>
              <a:rPr lang="en-US" altLang="zh-TW" dirty="0" smtClean="0"/>
              <a:t>BGP hijack explained</a:t>
            </a:r>
          </a:p>
          <a:p>
            <a:pPr lvl="1"/>
            <a:r>
              <a:rPr lang="en-US" altLang="zh-TW" dirty="0"/>
              <a:t>https://www.youtube.com/watch?v=9NBv7lKrG1A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959912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BGP Route Hijacking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 smtClean="0"/>
              <a:t>DDoS</a:t>
            </a:r>
            <a:r>
              <a:rPr lang="en-US" altLang="zh-TW" dirty="0"/>
              <a:t> </a:t>
            </a:r>
            <a:r>
              <a:rPr lang="en-US" altLang="zh-TW" dirty="0" smtClean="0"/>
              <a:t>mitigation to clean center</a:t>
            </a:r>
          </a:p>
          <a:p>
            <a:r>
              <a:rPr lang="en-US" altLang="zh-TW" dirty="0"/>
              <a:t>BGP </a:t>
            </a:r>
            <a:r>
              <a:rPr lang="en-US" altLang="zh-TW" dirty="0" err="1" smtClean="0"/>
              <a:t>anycasting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Like 168.95.1.1, 8.8.8.8, 8.8.4.4</a:t>
            </a:r>
          </a:p>
        </p:txBody>
      </p:sp>
    </p:spTree>
    <p:extLst>
      <p:ext uri="{BB962C8B-B14F-4D97-AF65-F5344CB8AC3E}">
        <p14:creationId xmlns:p14="http://schemas.microsoft.com/office/powerpoint/2010/main" val="2648232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routed</a:t>
            </a:r>
          </a:p>
        </p:txBody>
      </p:sp>
      <p:sp>
        <p:nvSpPr>
          <p:cNvPr id="3789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zh-TW" altLang="zh-TW" smtClean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routed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543800" cy="4267200"/>
          </a:xfrm>
        </p:spPr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Routing daemon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Speak RIP (v1 and v2)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Supplied with most every version of UNIX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Two modes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Server mode (-s) &amp; Quiet mode (-q)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Both listen for broadcast, but server will distribute their information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routed will add its discovered routes to kernel</a:t>
            </a:r>
            <a:r>
              <a:rPr lang="en-US" altLang="zh-TW" smtClean="0">
                <a:latin typeface="Times" panose="02020603050405020304" pitchFamily="18" charset="0"/>
                <a:ea typeface="新細明體" panose="02020500000000000000" pitchFamily="18" charset="-120"/>
              </a:rPr>
              <a:t>’</a:t>
            </a:r>
            <a:r>
              <a:rPr lang="en-US" altLang="zh-TW" smtClean="0">
                <a:ea typeface="新細明體" panose="02020500000000000000" pitchFamily="18" charset="-120"/>
              </a:rPr>
              <a:t>s routing table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Support configuration file - /etc/gateways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Provide static information for initial routing table</a:t>
            </a: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181600"/>
            <a:ext cx="6858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Routing Protocol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Used to change the routing table according to various routing information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Specify detail of communication between routers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Specify information changed in each communication,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Network reachability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Network state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Metric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Metric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A measure of how good a particular route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Hop count, bandwidth, delay, load, reliability, </a:t>
            </a:r>
            <a:r>
              <a:rPr lang="en-US" altLang="zh-TW" smtClean="0">
                <a:latin typeface="Verdana" panose="020B0604030504040204" pitchFamily="34" charset="0"/>
                <a:ea typeface="新細明體" panose="02020500000000000000" pitchFamily="18" charset="-120"/>
              </a:rPr>
              <a:t>…</a:t>
            </a:r>
            <a:endParaRPr lang="en-US" altLang="zh-TW" smtClean="0">
              <a:ea typeface="新細明體" panose="02020500000000000000" pitchFamily="18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Each routing protocol may use different metric and exchange different information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Autonomous System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620000" cy="4267200"/>
          </a:xfrm>
        </p:spPr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Autonomous System (AS)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Internet is organized into a collection of autonomous system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An AS is a collection of networks with same routing policy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Single routing protocol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Normally administered by a single entity</a:t>
            </a:r>
          </a:p>
          <a:p>
            <a:pPr lvl="3" eaLnBrk="1" hangingPunct="1"/>
            <a:r>
              <a:rPr lang="en-US" altLang="zh-TW" smtClean="0">
                <a:ea typeface="新細明體" panose="02020500000000000000" pitchFamily="18" charset="-120"/>
              </a:rPr>
              <a:t>Corporation or university campus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All depend on how you want to manage routing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91000"/>
            <a:ext cx="3276600" cy="18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911600"/>
            <a:ext cx="4343400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962400"/>
            <a:ext cx="33528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Category of Routing Protocols 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/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by AS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000" dirty="0" smtClean="0">
                <a:ea typeface="新細明體" panose="02020500000000000000" pitchFamily="18" charset="-120"/>
              </a:rPr>
              <a:t>AS-AS communication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 smtClean="0">
                <a:ea typeface="新細明體" panose="02020500000000000000" pitchFamily="18" charset="-120"/>
              </a:rPr>
              <a:t>Communications between routers in different AS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 err="1" smtClean="0">
                <a:ea typeface="新細明體" panose="02020500000000000000" pitchFamily="18" charset="-120"/>
              </a:rPr>
              <a:t>Interdomain</a:t>
            </a:r>
            <a:r>
              <a:rPr lang="en-US" altLang="zh-TW" sz="1800" dirty="0" smtClean="0">
                <a:ea typeface="新細明體" panose="02020500000000000000" pitchFamily="18" charset="-120"/>
              </a:rPr>
              <a:t> routing protocols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 smtClean="0">
                <a:ea typeface="新細明體" panose="02020500000000000000" pitchFamily="18" charset="-120"/>
              </a:rPr>
              <a:t>Exterior gateway protocols (EGP)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 smtClean="0">
                <a:ea typeface="新細明體" panose="02020500000000000000" pitchFamily="18" charset="-120"/>
              </a:rPr>
              <a:t>Ex: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dirty="0" smtClean="0">
                <a:ea typeface="新細明體" panose="02020500000000000000" pitchFamily="18" charset="-120"/>
              </a:rPr>
              <a:t>BGP (Border Gateway Protocol)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000" dirty="0" smtClean="0">
                <a:ea typeface="新細明體" panose="02020500000000000000" pitchFamily="18" charset="-120"/>
              </a:rPr>
              <a:t>Inside AS communication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 smtClean="0">
                <a:ea typeface="新細明體" panose="02020500000000000000" pitchFamily="18" charset="-120"/>
              </a:rPr>
              <a:t>Communication between routers in the same AS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 err="1" smtClean="0">
                <a:ea typeface="新細明體" panose="02020500000000000000" pitchFamily="18" charset="-120"/>
              </a:rPr>
              <a:t>Intradomain</a:t>
            </a:r>
            <a:r>
              <a:rPr lang="en-US" altLang="zh-TW" sz="1800" dirty="0" smtClean="0">
                <a:ea typeface="新細明體" panose="02020500000000000000" pitchFamily="18" charset="-120"/>
              </a:rPr>
              <a:t> routing protocols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 smtClean="0">
                <a:ea typeface="新細明體" panose="02020500000000000000" pitchFamily="18" charset="-120"/>
              </a:rPr>
              <a:t>Interior gateway protocols (IGP)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 smtClean="0">
                <a:ea typeface="新細明體" panose="02020500000000000000" pitchFamily="18" charset="-120"/>
              </a:rPr>
              <a:t>Ex: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dirty="0" smtClean="0">
                <a:ea typeface="新細明體" panose="02020500000000000000" pitchFamily="18" charset="-120"/>
              </a:rPr>
              <a:t>RIP (Routing Information Protocol)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dirty="0" smtClean="0">
                <a:ea typeface="新細明體" panose="02020500000000000000" pitchFamily="18" charset="-120"/>
              </a:rPr>
              <a:t>IGRP (Interior Gateway Routing Protocol)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dirty="0" smtClean="0">
                <a:ea typeface="新細明體" panose="02020500000000000000" pitchFamily="18" charset="-120"/>
              </a:rPr>
              <a:t>OSPF (Open Shortest Path First Protocol)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Intra-AS and Inter-AS routing</a:t>
            </a:r>
            <a:endParaRPr lang="zh-TW" altLang="en-US" dirty="0"/>
          </a:p>
        </p:txBody>
      </p:sp>
      <p:grpSp>
        <p:nvGrpSpPr>
          <p:cNvPr id="11267" name="群組 152"/>
          <p:cNvGrpSpPr>
            <a:grpSpLocks/>
          </p:cNvGrpSpPr>
          <p:nvPr/>
        </p:nvGrpSpPr>
        <p:grpSpPr bwMode="auto">
          <a:xfrm>
            <a:off x="844550" y="990600"/>
            <a:ext cx="7075488" cy="3482975"/>
            <a:chOff x="1050925" y="1360488"/>
            <a:chExt cx="7075488" cy="3482975"/>
          </a:xfrm>
        </p:grpSpPr>
        <p:sp>
          <p:nvSpPr>
            <p:cNvPr id="11277" name="Text Box 3"/>
            <p:cNvSpPr txBox="1">
              <a:spLocks noChangeArrowheads="1"/>
            </p:cNvSpPr>
            <p:nvPr/>
          </p:nvSpPr>
          <p:spPr bwMode="auto">
            <a:xfrm>
              <a:off x="7051675" y="2351088"/>
              <a:ext cx="831850" cy="70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5000"/>
                </a:spcBef>
                <a:buFont typeface="Wingdings" panose="05000000000000000000" pitchFamily="2" charset="2"/>
                <a:buChar char="q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華康儷中黑(P)" pitchFamily="34" charset="-120"/>
                </a:defRPr>
              </a:lvl1pPr>
              <a:lvl2pPr marL="742950" indent="-285750">
                <a:spcBef>
                  <a:spcPct val="25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華康標楷體(P)" pitchFamily="66" charset="-120"/>
                </a:defRPr>
              </a:lvl2pPr>
              <a:lvl3pPr marL="1143000" indent="-228600">
                <a:spcBef>
                  <a:spcPct val="25000"/>
                </a:spcBef>
                <a:buClr>
                  <a:schemeClr val="bg2"/>
                </a:buClr>
                <a:buFont typeface="Wingdings" panose="05000000000000000000" pitchFamily="2" charset="2"/>
                <a:buChar char="Ø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華康標楷體(P)" pitchFamily="66" charset="-120"/>
                </a:defRPr>
              </a:lvl3pPr>
              <a:lvl4pPr marL="1600200" indent="-228600">
                <a:spcBef>
                  <a:spcPct val="25000"/>
                </a:spcBef>
                <a:buChar char="–"/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標楷體(P)" pitchFamily="66" charset="-120"/>
                </a:defRPr>
              </a:lvl4pPr>
              <a:lvl5pPr marL="2057400" indent="-228600">
                <a:spcBef>
                  <a:spcPct val="25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華康標楷體(P)" pitchFamily="66" charset="-12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華康標楷體(P)" pitchFamily="66" charset="-12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華康標楷體(P)" pitchFamily="66" charset="-12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華康標楷體(P)" pitchFamily="66" charset="-12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華康標楷體(P)" pitchFamily="66" charset="-12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kumimoji="0" lang="en-US" altLang="zh-TW" sz="2000">
                  <a:solidFill>
                    <a:schemeClr val="accent2"/>
                  </a:solidFill>
                  <a:latin typeface="Arial" panose="020B0604020202020204" pitchFamily="34" charset="0"/>
                  <a:ea typeface="新細明體" panose="02020500000000000000" pitchFamily="18" charset="-120"/>
                </a:rPr>
                <a:t>Host </a:t>
              </a:r>
            </a:p>
            <a:p>
              <a:pPr algn="r">
                <a:spcBef>
                  <a:spcPct val="0"/>
                </a:spcBef>
                <a:buFontTx/>
                <a:buNone/>
              </a:pPr>
              <a:r>
                <a:rPr kumimoji="0" lang="en-US" altLang="zh-TW" sz="2000">
                  <a:solidFill>
                    <a:schemeClr val="accent2"/>
                  </a:solidFill>
                  <a:latin typeface="Arial" panose="020B0604020202020204" pitchFamily="34" charset="0"/>
                  <a:ea typeface="新細明體" panose="02020500000000000000" pitchFamily="18" charset="-120"/>
                </a:rPr>
                <a:t>h2</a:t>
              </a:r>
              <a:endParaRPr kumimoji="0" lang="en-US" altLang="zh-TW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grpSp>
          <p:nvGrpSpPr>
            <p:cNvPr id="11278" name="Group 4"/>
            <p:cNvGrpSpPr>
              <a:grpSpLocks/>
            </p:cNvGrpSpPr>
            <p:nvPr/>
          </p:nvGrpSpPr>
          <p:grpSpPr bwMode="auto">
            <a:xfrm>
              <a:off x="1050925" y="1754188"/>
              <a:ext cx="6264275" cy="2487612"/>
              <a:chOff x="1124" y="1363"/>
              <a:chExt cx="3946" cy="1567"/>
            </a:xfrm>
          </p:grpSpPr>
          <p:sp>
            <p:nvSpPr>
              <p:cNvPr id="11297" name="Freeform 5"/>
              <p:cNvSpPr>
                <a:spLocks/>
              </p:cNvSpPr>
              <p:nvPr/>
            </p:nvSpPr>
            <p:spPr bwMode="auto">
              <a:xfrm>
                <a:off x="3908" y="1925"/>
                <a:ext cx="1162" cy="543"/>
              </a:xfrm>
              <a:custGeom>
                <a:avLst/>
                <a:gdLst>
                  <a:gd name="T0" fmla="*/ 56 w 1162"/>
                  <a:gd name="T1" fmla="*/ 162 h 543"/>
                  <a:gd name="T2" fmla="*/ 368 w 1162"/>
                  <a:gd name="T3" fmla="*/ 14 h 543"/>
                  <a:gd name="T4" fmla="*/ 940 w 1162"/>
                  <a:gd name="T5" fmla="*/ 79 h 543"/>
                  <a:gd name="T6" fmla="*/ 1144 w 1162"/>
                  <a:gd name="T7" fmla="*/ 239 h 543"/>
                  <a:gd name="T8" fmla="*/ 1048 w 1162"/>
                  <a:gd name="T9" fmla="*/ 451 h 543"/>
                  <a:gd name="T10" fmla="*/ 586 w 1162"/>
                  <a:gd name="T11" fmla="*/ 541 h 543"/>
                  <a:gd name="T12" fmla="*/ 88 w 1162"/>
                  <a:gd name="T13" fmla="*/ 439 h 543"/>
                  <a:gd name="T14" fmla="*/ 56 w 1162"/>
                  <a:gd name="T15" fmla="*/ 162 h 5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162" h="543">
                    <a:moveTo>
                      <a:pt x="56" y="162"/>
                    </a:moveTo>
                    <a:cubicBezTo>
                      <a:pt x="115" y="100"/>
                      <a:pt x="221" y="28"/>
                      <a:pt x="368" y="14"/>
                    </a:cubicBezTo>
                    <a:cubicBezTo>
                      <a:pt x="515" y="0"/>
                      <a:pt x="811" y="42"/>
                      <a:pt x="940" y="79"/>
                    </a:cubicBezTo>
                    <a:cubicBezTo>
                      <a:pt x="1069" y="116"/>
                      <a:pt x="1126" y="177"/>
                      <a:pt x="1144" y="239"/>
                    </a:cubicBezTo>
                    <a:cubicBezTo>
                      <a:pt x="1162" y="301"/>
                      <a:pt x="1141" y="401"/>
                      <a:pt x="1048" y="451"/>
                    </a:cubicBezTo>
                    <a:cubicBezTo>
                      <a:pt x="955" y="501"/>
                      <a:pt x="746" y="543"/>
                      <a:pt x="586" y="541"/>
                    </a:cubicBezTo>
                    <a:cubicBezTo>
                      <a:pt x="426" y="539"/>
                      <a:pt x="176" y="502"/>
                      <a:pt x="88" y="439"/>
                    </a:cubicBezTo>
                    <a:cubicBezTo>
                      <a:pt x="0" y="376"/>
                      <a:pt x="63" y="220"/>
                      <a:pt x="56" y="16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298" name="Freeform 6"/>
              <p:cNvSpPr>
                <a:spLocks/>
              </p:cNvSpPr>
              <p:nvPr/>
            </p:nvSpPr>
            <p:spPr bwMode="auto">
              <a:xfrm>
                <a:off x="1124" y="1915"/>
                <a:ext cx="1198" cy="451"/>
              </a:xfrm>
              <a:custGeom>
                <a:avLst/>
                <a:gdLst>
                  <a:gd name="T0" fmla="*/ 88 w 1198"/>
                  <a:gd name="T1" fmla="*/ 181 h 451"/>
                  <a:gd name="T2" fmla="*/ 180 w 1198"/>
                  <a:gd name="T3" fmla="*/ 89 h 451"/>
                  <a:gd name="T4" fmla="*/ 448 w 1198"/>
                  <a:gd name="T5" fmla="*/ 49 h 451"/>
                  <a:gd name="T6" fmla="*/ 988 w 1198"/>
                  <a:gd name="T7" fmla="*/ 25 h 451"/>
                  <a:gd name="T8" fmla="*/ 1181 w 1198"/>
                  <a:gd name="T9" fmla="*/ 197 h 451"/>
                  <a:gd name="T10" fmla="*/ 889 w 1198"/>
                  <a:gd name="T11" fmla="*/ 413 h 451"/>
                  <a:gd name="T12" fmla="*/ 307 w 1198"/>
                  <a:gd name="T13" fmla="*/ 425 h 451"/>
                  <a:gd name="T14" fmla="*/ 36 w 1198"/>
                  <a:gd name="T15" fmla="*/ 337 h 451"/>
                  <a:gd name="T16" fmla="*/ 88 w 1198"/>
                  <a:gd name="T17" fmla="*/ 181 h 4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98" h="451">
                    <a:moveTo>
                      <a:pt x="88" y="181"/>
                    </a:moveTo>
                    <a:cubicBezTo>
                      <a:pt x="159" y="143"/>
                      <a:pt x="120" y="111"/>
                      <a:pt x="180" y="89"/>
                    </a:cubicBezTo>
                    <a:cubicBezTo>
                      <a:pt x="240" y="67"/>
                      <a:pt x="313" y="60"/>
                      <a:pt x="448" y="49"/>
                    </a:cubicBezTo>
                    <a:cubicBezTo>
                      <a:pt x="583" y="38"/>
                      <a:pt x="866" y="0"/>
                      <a:pt x="988" y="25"/>
                    </a:cubicBezTo>
                    <a:cubicBezTo>
                      <a:pt x="1110" y="50"/>
                      <a:pt x="1198" y="132"/>
                      <a:pt x="1181" y="197"/>
                    </a:cubicBezTo>
                    <a:cubicBezTo>
                      <a:pt x="1164" y="262"/>
                      <a:pt x="1034" y="375"/>
                      <a:pt x="889" y="413"/>
                    </a:cubicBezTo>
                    <a:cubicBezTo>
                      <a:pt x="744" y="451"/>
                      <a:pt x="449" y="438"/>
                      <a:pt x="307" y="425"/>
                    </a:cubicBezTo>
                    <a:cubicBezTo>
                      <a:pt x="165" y="412"/>
                      <a:pt x="72" y="378"/>
                      <a:pt x="36" y="337"/>
                    </a:cubicBezTo>
                    <a:cubicBezTo>
                      <a:pt x="0" y="296"/>
                      <a:pt x="77" y="213"/>
                      <a:pt x="88" y="181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299" name="Line 7"/>
              <p:cNvSpPr>
                <a:spLocks noChangeShapeType="1"/>
              </p:cNvSpPr>
              <p:nvPr/>
            </p:nvSpPr>
            <p:spPr bwMode="auto">
              <a:xfrm>
                <a:off x="2188" y="2048"/>
                <a:ext cx="1784" cy="1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300" name="Freeform 8"/>
              <p:cNvSpPr>
                <a:spLocks/>
              </p:cNvSpPr>
              <p:nvPr/>
            </p:nvSpPr>
            <p:spPr bwMode="auto">
              <a:xfrm>
                <a:off x="1953" y="2248"/>
                <a:ext cx="1583" cy="682"/>
              </a:xfrm>
              <a:custGeom>
                <a:avLst/>
                <a:gdLst>
                  <a:gd name="T0" fmla="*/ 155 w 1583"/>
                  <a:gd name="T1" fmla="*/ 224 h 682"/>
                  <a:gd name="T2" fmla="*/ 407 w 1583"/>
                  <a:gd name="T3" fmla="*/ 74 h 682"/>
                  <a:gd name="T4" fmla="*/ 785 w 1583"/>
                  <a:gd name="T5" fmla="*/ 20 h 682"/>
                  <a:gd name="T6" fmla="*/ 1157 w 1583"/>
                  <a:gd name="T7" fmla="*/ 194 h 682"/>
                  <a:gd name="T8" fmla="*/ 1564 w 1583"/>
                  <a:gd name="T9" fmla="*/ 428 h 682"/>
                  <a:gd name="T10" fmla="*/ 1272 w 1583"/>
                  <a:gd name="T11" fmla="*/ 644 h 682"/>
                  <a:gd name="T12" fmla="*/ 690 w 1583"/>
                  <a:gd name="T13" fmla="*/ 656 h 682"/>
                  <a:gd name="T14" fmla="*/ 89 w 1583"/>
                  <a:gd name="T15" fmla="*/ 596 h 682"/>
                  <a:gd name="T16" fmla="*/ 155 w 1583"/>
                  <a:gd name="T17" fmla="*/ 224 h 68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83" h="682">
                    <a:moveTo>
                      <a:pt x="155" y="224"/>
                    </a:moveTo>
                    <a:cubicBezTo>
                      <a:pt x="208" y="137"/>
                      <a:pt x="302" y="108"/>
                      <a:pt x="407" y="74"/>
                    </a:cubicBezTo>
                    <a:cubicBezTo>
                      <a:pt x="512" y="40"/>
                      <a:pt x="660" y="0"/>
                      <a:pt x="785" y="20"/>
                    </a:cubicBezTo>
                    <a:cubicBezTo>
                      <a:pt x="910" y="40"/>
                      <a:pt x="1027" y="126"/>
                      <a:pt x="1157" y="194"/>
                    </a:cubicBezTo>
                    <a:cubicBezTo>
                      <a:pt x="1287" y="262"/>
                      <a:pt x="1545" y="353"/>
                      <a:pt x="1564" y="428"/>
                    </a:cubicBezTo>
                    <a:cubicBezTo>
                      <a:pt x="1583" y="503"/>
                      <a:pt x="1417" y="606"/>
                      <a:pt x="1272" y="644"/>
                    </a:cubicBezTo>
                    <a:cubicBezTo>
                      <a:pt x="1127" y="682"/>
                      <a:pt x="887" y="664"/>
                      <a:pt x="690" y="656"/>
                    </a:cubicBezTo>
                    <a:cubicBezTo>
                      <a:pt x="493" y="648"/>
                      <a:pt x="178" y="668"/>
                      <a:pt x="89" y="596"/>
                    </a:cubicBezTo>
                    <a:cubicBezTo>
                      <a:pt x="0" y="524"/>
                      <a:pt x="102" y="311"/>
                      <a:pt x="155" y="224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301" name="Oval 9"/>
              <p:cNvSpPr>
                <a:spLocks noChangeArrowheads="1"/>
              </p:cNvSpPr>
              <p:nvPr/>
            </p:nvSpPr>
            <p:spPr bwMode="auto">
              <a:xfrm>
                <a:off x="1311" y="216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5000"/>
                  </a:spcBef>
                  <a:buFont typeface="Wingdings" panose="05000000000000000000" pitchFamily="2" charset="2"/>
                  <a:buChar char="q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儷中黑(P)" pitchFamily="34" charset="-120"/>
                  </a:defRPr>
                </a:lvl1pPr>
                <a:lvl2pPr marL="742950" indent="-285750">
                  <a:spcBef>
                    <a:spcPct val="25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2pPr>
                <a:lvl3pPr marL="1143000" indent="-228600">
                  <a:spcBef>
                    <a:spcPct val="25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Ø"/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3pPr>
                <a:lvl4pPr marL="1600200" indent="-228600">
                  <a:spcBef>
                    <a:spcPct val="25000"/>
                  </a:spcBef>
                  <a:buChar char="–"/>
                  <a:defRPr kumimoji="1"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4pPr>
                <a:lvl5pPr marL="2057400" indent="-228600">
                  <a:spcBef>
                    <a:spcPct val="25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kumimoji="0" lang="zh-TW" altLang="en-US" sz="1800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11302" name="Line 10"/>
              <p:cNvSpPr>
                <a:spLocks noChangeShapeType="1"/>
              </p:cNvSpPr>
              <p:nvPr/>
            </p:nvSpPr>
            <p:spPr bwMode="auto">
              <a:xfrm>
                <a:off x="1311" y="215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303" name="Line 11"/>
              <p:cNvSpPr>
                <a:spLocks noChangeShapeType="1"/>
              </p:cNvSpPr>
              <p:nvPr/>
            </p:nvSpPr>
            <p:spPr bwMode="auto">
              <a:xfrm>
                <a:off x="1624" y="215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304" name="Rectangle 12"/>
              <p:cNvSpPr>
                <a:spLocks noChangeArrowheads="1"/>
              </p:cNvSpPr>
              <p:nvPr/>
            </p:nvSpPr>
            <p:spPr bwMode="auto">
              <a:xfrm>
                <a:off x="1311" y="2155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5000"/>
                  </a:spcBef>
                  <a:buFont typeface="Wingdings" panose="05000000000000000000" pitchFamily="2" charset="2"/>
                  <a:buChar char="q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儷中黑(P)" pitchFamily="34" charset="-120"/>
                  </a:defRPr>
                </a:lvl1pPr>
                <a:lvl2pPr marL="742950" indent="-285750">
                  <a:spcBef>
                    <a:spcPct val="25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2pPr>
                <a:lvl3pPr marL="1143000" indent="-228600">
                  <a:spcBef>
                    <a:spcPct val="25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Ø"/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3pPr>
                <a:lvl4pPr marL="1600200" indent="-228600">
                  <a:spcBef>
                    <a:spcPct val="25000"/>
                  </a:spcBef>
                  <a:buChar char="–"/>
                  <a:defRPr kumimoji="1"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4pPr>
                <a:lvl5pPr marL="2057400" indent="-228600">
                  <a:spcBef>
                    <a:spcPct val="25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kumimoji="0" lang="zh-TW" altLang="en-US">
                  <a:ea typeface="新細明體" panose="02020500000000000000" pitchFamily="18" charset="-120"/>
                </a:endParaRPr>
              </a:p>
            </p:txBody>
          </p:sp>
          <p:sp>
            <p:nvSpPr>
              <p:cNvPr id="11305" name="Oval 13"/>
              <p:cNvSpPr>
                <a:spLocks noChangeArrowheads="1"/>
              </p:cNvSpPr>
              <p:nvPr/>
            </p:nvSpPr>
            <p:spPr bwMode="auto">
              <a:xfrm>
                <a:off x="1308" y="209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5000"/>
                  </a:spcBef>
                  <a:buFont typeface="Wingdings" panose="05000000000000000000" pitchFamily="2" charset="2"/>
                  <a:buChar char="q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儷中黑(P)" pitchFamily="34" charset="-120"/>
                  </a:defRPr>
                </a:lvl1pPr>
                <a:lvl2pPr marL="742950" indent="-285750">
                  <a:spcBef>
                    <a:spcPct val="25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2pPr>
                <a:lvl3pPr marL="1143000" indent="-228600">
                  <a:spcBef>
                    <a:spcPct val="25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Ø"/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3pPr>
                <a:lvl4pPr marL="1600200" indent="-228600">
                  <a:spcBef>
                    <a:spcPct val="25000"/>
                  </a:spcBef>
                  <a:buChar char="–"/>
                  <a:defRPr kumimoji="1"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4pPr>
                <a:lvl5pPr marL="2057400" indent="-228600">
                  <a:spcBef>
                    <a:spcPct val="25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kumimoji="0" lang="zh-TW" altLang="en-US" sz="1800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11306" name="Rectangle 14"/>
              <p:cNvSpPr>
                <a:spLocks noChangeArrowheads="1"/>
              </p:cNvSpPr>
              <p:nvPr/>
            </p:nvSpPr>
            <p:spPr bwMode="auto">
              <a:xfrm>
                <a:off x="1395" y="2109"/>
                <a:ext cx="141" cy="124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5000"/>
                  </a:spcBef>
                  <a:buFont typeface="Wingdings" panose="05000000000000000000" pitchFamily="2" charset="2"/>
                  <a:buChar char="q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儷中黑(P)" pitchFamily="34" charset="-120"/>
                  </a:defRPr>
                </a:lvl1pPr>
                <a:lvl2pPr marL="742950" indent="-285750">
                  <a:spcBef>
                    <a:spcPct val="25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2pPr>
                <a:lvl3pPr marL="1143000" indent="-228600">
                  <a:spcBef>
                    <a:spcPct val="25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Ø"/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3pPr>
                <a:lvl4pPr marL="1600200" indent="-228600">
                  <a:spcBef>
                    <a:spcPct val="25000"/>
                  </a:spcBef>
                  <a:buChar char="–"/>
                  <a:defRPr kumimoji="1"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4pPr>
                <a:lvl5pPr marL="2057400" indent="-228600">
                  <a:spcBef>
                    <a:spcPct val="25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kumimoji="0" lang="zh-TW" altLang="en-US" sz="1800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11307" name="Text Box 15"/>
              <p:cNvSpPr txBox="1">
                <a:spLocks noChangeArrowheads="1"/>
              </p:cNvSpPr>
              <p:nvPr/>
            </p:nvSpPr>
            <p:spPr bwMode="auto">
              <a:xfrm>
                <a:off x="1370" y="2048"/>
                <a:ext cx="19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5000"/>
                  </a:spcBef>
                  <a:buFont typeface="Wingdings" panose="05000000000000000000" pitchFamily="2" charset="2"/>
                  <a:buChar char="q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儷中黑(P)" pitchFamily="34" charset="-120"/>
                  </a:defRPr>
                </a:lvl1pPr>
                <a:lvl2pPr marL="742950" indent="-285750">
                  <a:spcBef>
                    <a:spcPct val="25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2pPr>
                <a:lvl3pPr marL="1143000" indent="-228600">
                  <a:spcBef>
                    <a:spcPct val="25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Ø"/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3pPr>
                <a:lvl4pPr marL="1600200" indent="-228600">
                  <a:spcBef>
                    <a:spcPct val="25000"/>
                  </a:spcBef>
                  <a:buChar char="–"/>
                  <a:defRPr kumimoji="1"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4pPr>
                <a:lvl5pPr marL="2057400" indent="-228600">
                  <a:spcBef>
                    <a:spcPct val="25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kumimoji="0" lang="en-US" altLang="zh-TW" sz="2000">
                    <a:latin typeface="Arial" panose="020B0604020202020204" pitchFamily="34" charset="0"/>
                    <a:ea typeface="新細明體" panose="02020500000000000000" pitchFamily="18" charset="-120"/>
                  </a:rPr>
                  <a:t>a</a:t>
                </a:r>
                <a:endParaRPr kumimoji="0" lang="en-US" altLang="zh-TW">
                  <a:ea typeface="新細明體" panose="02020500000000000000" pitchFamily="18" charset="-120"/>
                </a:endParaRPr>
              </a:p>
            </p:txBody>
          </p:sp>
          <p:sp>
            <p:nvSpPr>
              <p:cNvPr id="11308" name="Oval 16"/>
              <p:cNvSpPr>
                <a:spLocks noChangeArrowheads="1"/>
              </p:cNvSpPr>
              <p:nvPr/>
            </p:nvSpPr>
            <p:spPr bwMode="auto">
              <a:xfrm>
                <a:off x="2529" y="276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5000"/>
                  </a:spcBef>
                  <a:buFont typeface="Wingdings" panose="05000000000000000000" pitchFamily="2" charset="2"/>
                  <a:buChar char="q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儷中黑(P)" pitchFamily="34" charset="-120"/>
                  </a:defRPr>
                </a:lvl1pPr>
                <a:lvl2pPr marL="742950" indent="-285750">
                  <a:spcBef>
                    <a:spcPct val="25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2pPr>
                <a:lvl3pPr marL="1143000" indent="-228600">
                  <a:spcBef>
                    <a:spcPct val="25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Ø"/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3pPr>
                <a:lvl4pPr marL="1600200" indent="-228600">
                  <a:spcBef>
                    <a:spcPct val="25000"/>
                  </a:spcBef>
                  <a:buChar char="–"/>
                  <a:defRPr kumimoji="1"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4pPr>
                <a:lvl5pPr marL="2057400" indent="-228600">
                  <a:spcBef>
                    <a:spcPct val="25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kumimoji="0" lang="zh-TW" altLang="en-US" sz="1800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11309" name="Line 17"/>
              <p:cNvSpPr>
                <a:spLocks noChangeShapeType="1"/>
              </p:cNvSpPr>
              <p:nvPr/>
            </p:nvSpPr>
            <p:spPr bwMode="auto">
              <a:xfrm>
                <a:off x="2529" y="276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310" name="Line 18"/>
              <p:cNvSpPr>
                <a:spLocks noChangeShapeType="1"/>
              </p:cNvSpPr>
              <p:nvPr/>
            </p:nvSpPr>
            <p:spPr bwMode="auto">
              <a:xfrm>
                <a:off x="2842" y="276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311" name="Rectangle 19"/>
              <p:cNvSpPr>
                <a:spLocks noChangeArrowheads="1"/>
              </p:cNvSpPr>
              <p:nvPr/>
            </p:nvSpPr>
            <p:spPr bwMode="auto">
              <a:xfrm>
                <a:off x="2529" y="276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5000"/>
                  </a:spcBef>
                  <a:buFont typeface="Wingdings" panose="05000000000000000000" pitchFamily="2" charset="2"/>
                  <a:buChar char="q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儷中黑(P)" pitchFamily="34" charset="-120"/>
                  </a:defRPr>
                </a:lvl1pPr>
                <a:lvl2pPr marL="742950" indent="-285750">
                  <a:spcBef>
                    <a:spcPct val="25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2pPr>
                <a:lvl3pPr marL="1143000" indent="-228600">
                  <a:spcBef>
                    <a:spcPct val="25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Ø"/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3pPr>
                <a:lvl4pPr marL="1600200" indent="-228600">
                  <a:spcBef>
                    <a:spcPct val="25000"/>
                  </a:spcBef>
                  <a:buChar char="–"/>
                  <a:defRPr kumimoji="1"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4pPr>
                <a:lvl5pPr marL="2057400" indent="-228600">
                  <a:spcBef>
                    <a:spcPct val="25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kumimoji="0" lang="zh-TW" altLang="en-US">
                  <a:ea typeface="新細明體" panose="02020500000000000000" pitchFamily="18" charset="-120"/>
                </a:endParaRPr>
              </a:p>
            </p:txBody>
          </p:sp>
          <p:sp>
            <p:nvSpPr>
              <p:cNvPr id="11312" name="Oval 20"/>
              <p:cNvSpPr>
                <a:spLocks noChangeArrowheads="1"/>
              </p:cNvSpPr>
              <p:nvPr/>
            </p:nvSpPr>
            <p:spPr bwMode="auto">
              <a:xfrm>
                <a:off x="2526" y="2702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5000"/>
                  </a:spcBef>
                  <a:buFont typeface="Wingdings" panose="05000000000000000000" pitchFamily="2" charset="2"/>
                  <a:buChar char="q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儷中黑(P)" pitchFamily="34" charset="-120"/>
                  </a:defRPr>
                </a:lvl1pPr>
                <a:lvl2pPr marL="742950" indent="-285750">
                  <a:spcBef>
                    <a:spcPct val="25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2pPr>
                <a:lvl3pPr marL="1143000" indent="-228600">
                  <a:spcBef>
                    <a:spcPct val="25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Ø"/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3pPr>
                <a:lvl4pPr marL="1600200" indent="-228600">
                  <a:spcBef>
                    <a:spcPct val="25000"/>
                  </a:spcBef>
                  <a:buChar char="–"/>
                  <a:defRPr kumimoji="1"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4pPr>
                <a:lvl5pPr marL="2057400" indent="-228600">
                  <a:spcBef>
                    <a:spcPct val="25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kumimoji="0" lang="zh-TW" altLang="en-US" sz="1800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grpSp>
            <p:nvGrpSpPr>
              <p:cNvPr id="11313" name="Group 21"/>
              <p:cNvGrpSpPr>
                <a:grpSpLocks/>
              </p:cNvGrpSpPr>
              <p:nvPr/>
            </p:nvGrpSpPr>
            <p:grpSpPr bwMode="auto">
              <a:xfrm>
                <a:off x="2582" y="2648"/>
                <a:ext cx="211" cy="250"/>
                <a:chOff x="2951" y="2429"/>
                <a:chExt cx="214" cy="250"/>
              </a:xfrm>
            </p:grpSpPr>
            <p:sp>
              <p:nvSpPr>
                <p:cNvPr id="11424" name="Rectangle 22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5000"/>
                    </a:spcBef>
                    <a:buFont typeface="Wingdings" panose="05000000000000000000" pitchFamily="2" charset="2"/>
                    <a:buChar char="q"/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儷中黑(P)" pitchFamily="34" charset="-120"/>
                    </a:defRPr>
                  </a:lvl1pPr>
                  <a:lvl2pPr marL="742950" indent="-285750">
                    <a:spcBef>
                      <a:spcPct val="25000"/>
                    </a:spcBef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2pPr>
                  <a:lvl3pPr marL="1143000" indent="-228600">
                    <a:spcBef>
                      <a:spcPct val="25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Ø"/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3pPr>
                  <a:lvl4pPr marL="1600200" indent="-228600">
                    <a:spcBef>
                      <a:spcPct val="25000"/>
                    </a:spcBef>
                    <a:buChar char="–"/>
                    <a:defRPr kumimoji="1" sz="1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4pPr>
                  <a:lvl5pPr marL="2057400" indent="-228600">
                    <a:spcBef>
                      <a:spcPct val="25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latin typeface="Arial" panose="020B0604020202020204" pitchFamily="34" charset="0"/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11425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2951" y="2429"/>
                  <a:ext cx="214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5000"/>
                    </a:spcBef>
                    <a:buFont typeface="Wingdings" panose="05000000000000000000" pitchFamily="2" charset="2"/>
                    <a:buChar char="q"/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儷中黑(P)" pitchFamily="34" charset="-120"/>
                    </a:defRPr>
                  </a:lvl1pPr>
                  <a:lvl2pPr marL="742950" indent="-285750">
                    <a:spcBef>
                      <a:spcPct val="25000"/>
                    </a:spcBef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2pPr>
                  <a:lvl3pPr marL="1143000" indent="-228600">
                    <a:spcBef>
                      <a:spcPct val="25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Ø"/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3pPr>
                  <a:lvl4pPr marL="1600200" indent="-228600">
                    <a:spcBef>
                      <a:spcPct val="25000"/>
                    </a:spcBef>
                    <a:buChar char="–"/>
                    <a:defRPr kumimoji="1" sz="1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4pPr>
                  <a:lvl5pPr marL="2057400" indent="-228600">
                    <a:spcBef>
                      <a:spcPct val="25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kumimoji="0" lang="en-US" altLang="zh-TW" sz="2000">
                      <a:latin typeface="Arial" panose="020B0604020202020204" pitchFamily="34" charset="0"/>
                      <a:ea typeface="新細明體" panose="02020500000000000000" pitchFamily="18" charset="-120"/>
                    </a:rPr>
                    <a:t>b</a:t>
                  </a:r>
                  <a:endParaRPr kumimoji="0" lang="en-US" altLang="zh-TW">
                    <a:ea typeface="新細明體" panose="02020500000000000000" pitchFamily="18" charset="-120"/>
                  </a:endParaRPr>
                </a:p>
              </p:txBody>
            </p:sp>
          </p:grpSp>
          <p:sp>
            <p:nvSpPr>
              <p:cNvPr id="11314" name="Freeform 24"/>
              <p:cNvSpPr>
                <a:spLocks/>
              </p:cNvSpPr>
              <p:nvPr/>
            </p:nvSpPr>
            <p:spPr bwMode="auto">
              <a:xfrm>
                <a:off x="2985" y="2139"/>
                <a:ext cx="492" cy="498"/>
              </a:xfrm>
              <a:custGeom>
                <a:avLst/>
                <a:gdLst>
                  <a:gd name="T0" fmla="*/ 78 w 492"/>
                  <a:gd name="T1" fmla="*/ 498 h 498"/>
                  <a:gd name="T2" fmla="*/ 0 w 492"/>
                  <a:gd name="T3" fmla="*/ 0 h 498"/>
                  <a:gd name="T4" fmla="*/ 492 w 492"/>
                  <a:gd name="T5" fmla="*/ 0 h 498"/>
                  <a:gd name="T6" fmla="*/ 396 w 492"/>
                  <a:gd name="T7" fmla="*/ 498 h 498"/>
                  <a:gd name="T8" fmla="*/ 78 w 492"/>
                  <a:gd name="T9" fmla="*/ 498 h 4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2" h="498">
                    <a:moveTo>
                      <a:pt x="78" y="498"/>
                    </a:moveTo>
                    <a:lnTo>
                      <a:pt x="0" y="0"/>
                    </a:lnTo>
                    <a:lnTo>
                      <a:pt x="492" y="0"/>
                    </a:lnTo>
                    <a:lnTo>
                      <a:pt x="396" y="498"/>
                    </a:lnTo>
                    <a:lnTo>
                      <a:pt x="78" y="498"/>
                    </a:lnTo>
                    <a:close/>
                  </a:path>
                </a:pathLst>
              </a:custGeom>
              <a:solidFill>
                <a:srgbClr val="DDDDDD"/>
              </a:solidFill>
              <a:ln w="9525" cap="flat" cmpd="sng">
                <a:solidFill>
                  <a:srgbClr val="DDDDDD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315" name="Freeform 25"/>
              <p:cNvSpPr>
                <a:spLocks/>
              </p:cNvSpPr>
              <p:nvPr/>
            </p:nvSpPr>
            <p:spPr bwMode="auto">
              <a:xfrm>
                <a:off x="2406" y="1860"/>
                <a:ext cx="492" cy="498"/>
              </a:xfrm>
              <a:custGeom>
                <a:avLst/>
                <a:gdLst>
                  <a:gd name="T0" fmla="*/ 78 w 492"/>
                  <a:gd name="T1" fmla="*/ 498 h 498"/>
                  <a:gd name="T2" fmla="*/ 0 w 492"/>
                  <a:gd name="T3" fmla="*/ 0 h 498"/>
                  <a:gd name="T4" fmla="*/ 492 w 492"/>
                  <a:gd name="T5" fmla="*/ 0 h 498"/>
                  <a:gd name="T6" fmla="*/ 396 w 492"/>
                  <a:gd name="T7" fmla="*/ 498 h 498"/>
                  <a:gd name="T8" fmla="*/ 78 w 492"/>
                  <a:gd name="T9" fmla="*/ 498 h 4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2" h="498">
                    <a:moveTo>
                      <a:pt x="78" y="498"/>
                    </a:moveTo>
                    <a:lnTo>
                      <a:pt x="0" y="0"/>
                    </a:lnTo>
                    <a:lnTo>
                      <a:pt x="492" y="0"/>
                    </a:lnTo>
                    <a:lnTo>
                      <a:pt x="396" y="498"/>
                    </a:lnTo>
                    <a:lnTo>
                      <a:pt x="78" y="498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316" name="Freeform 26"/>
              <p:cNvSpPr>
                <a:spLocks/>
              </p:cNvSpPr>
              <p:nvPr/>
            </p:nvSpPr>
            <p:spPr bwMode="auto">
              <a:xfrm>
                <a:off x="1782" y="1528"/>
                <a:ext cx="492" cy="488"/>
              </a:xfrm>
              <a:custGeom>
                <a:avLst/>
                <a:gdLst>
                  <a:gd name="T0" fmla="*/ 84 w 492"/>
                  <a:gd name="T1" fmla="*/ 486 h 488"/>
                  <a:gd name="T2" fmla="*/ 0 w 492"/>
                  <a:gd name="T3" fmla="*/ 0 h 488"/>
                  <a:gd name="T4" fmla="*/ 492 w 492"/>
                  <a:gd name="T5" fmla="*/ 0 h 488"/>
                  <a:gd name="T6" fmla="*/ 404 w 492"/>
                  <a:gd name="T7" fmla="*/ 488 h 488"/>
                  <a:gd name="T8" fmla="*/ 84 w 492"/>
                  <a:gd name="T9" fmla="*/ 486 h 4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2" h="488">
                    <a:moveTo>
                      <a:pt x="84" y="486"/>
                    </a:moveTo>
                    <a:lnTo>
                      <a:pt x="0" y="0"/>
                    </a:lnTo>
                    <a:lnTo>
                      <a:pt x="492" y="0"/>
                    </a:lnTo>
                    <a:lnTo>
                      <a:pt x="404" y="488"/>
                    </a:lnTo>
                    <a:lnTo>
                      <a:pt x="84" y="486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317" name="Oval 27"/>
              <p:cNvSpPr>
                <a:spLocks noChangeArrowheads="1"/>
              </p:cNvSpPr>
              <p:nvPr/>
            </p:nvSpPr>
            <p:spPr bwMode="auto">
              <a:xfrm>
                <a:off x="1872" y="2030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5000"/>
                  </a:spcBef>
                  <a:buFont typeface="Wingdings" panose="05000000000000000000" pitchFamily="2" charset="2"/>
                  <a:buChar char="q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儷中黑(P)" pitchFamily="34" charset="-120"/>
                  </a:defRPr>
                </a:lvl1pPr>
                <a:lvl2pPr marL="742950" indent="-285750">
                  <a:spcBef>
                    <a:spcPct val="25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2pPr>
                <a:lvl3pPr marL="1143000" indent="-228600">
                  <a:spcBef>
                    <a:spcPct val="25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Ø"/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3pPr>
                <a:lvl4pPr marL="1600200" indent="-228600">
                  <a:spcBef>
                    <a:spcPct val="25000"/>
                  </a:spcBef>
                  <a:buChar char="–"/>
                  <a:defRPr kumimoji="1"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4pPr>
                <a:lvl5pPr marL="2057400" indent="-228600">
                  <a:spcBef>
                    <a:spcPct val="25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kumimoji="0" lang="zh-TW" altLang="en-US" sz="1800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11318" name="Line 28"/>
              <p:cNvSpPr>
                <a:spLocks noChangeShapeType="1"/>
              </p:cNvSpPr>
              <p:nvPr/>
            </p:nvSpPr>
            <p:spPr bwMode="auto">
              <a:xfrm>
                <a:off x="1872" y="202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319" name="Line 29"/>
              <p:cNvSpPr>
                <a:spLocks noChangeShapeType="1"/>
              </p:cNvSpPr>
              <p:nvPr/>
            </p:nvSpPr>
            <p:spPr bwMode="auto">
              <a:xfrm>
                <a:off x="2185" y="202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320" name="Rectangle 30"/>
              <p:cNvSpPr>
                <a:spLocks noChangeArrowheads="1"/>
              </p:cNvSpPr>
              <p:nvPr/>
            </p:nvSpPr>
            <p:spPr bwMode="auto">
              <a:xfrm>
                <a:off x="1872" y="2023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5000"/>
                  </a:spcBef>
                  <a:buFont typeface="Wingdings" panose="05000000000000000000" pitchFamily="2" charset="2"/>
                  <a:buChar char="q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儷中黑(P)" pitchFamily="34" charset="-120"/>
                  </a:defRPr>
                </a:lvl1pPr>
                <a:lvl2pPr marL="742950" indent="-285750">
                  <a:spcBef>
                    <a:spcPct val="25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2pPr>
                <a:lvl3pPr marL="1143000" indent="-228600">
                  <a:spcBef>
                    <a:spcPct val="25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Ø"/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3pPr>
                <a:lvl4pPr marL="1600200" indent="-228600">
                  <a:spcBef>
                    <a:spcPct val="25000"/>
                  </a:spcBef>
                  <a:buChar char="–"/>
                  <a:defRPr kumimoji="1"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4pPr>
                <a:lvl5pPr marL="2057400" indent="-228600">
                  <a:spcBef>
                    <a:spcPct val="25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kumimoji="0" lang="zh-TW" altLang="en-US">
                  <a:ea typeface="新細明體" panose="02020500000000000000" pitchFamily="18" charset="-120"/>
                </a:endParaRPr>
              </a:p>
            </p:txBody>
          </p:sp>
          <p:sp>
            <p:nvSpPr>
              <p:cNvPr id="11321" name="Oval 31"/>
              <p:cNvSpPr>
                <a:spLocks noChangeArrowheads="1"/>
              </p:cNvSpPr>
              <p:nvPr/>
            </p:nvSpPr>
            <p:spPr bwMode="auto">
              <a:xfrm>
                <a:off x="1869" y="1964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5000"/>
                  </a:spcBef>
                  <a:buFont typeface="Wingdings" panose="05000000000000000000" pitchFamily="2" charset="2"/>
                  <a:buChar char="q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儷中黑(P)" pitchFamily="34" charset="-120"/>
                  </a:defRPr>
                </a:lvl1pPr>
                <a:lvl2pPr marL="742950" indent="-285750">
                  <a:spcBef>
                    <a:spcPct val="25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2pPr>
                <a:lvl3pPr marL="1143000" indent="-228600">
                  <a:spcBef>
                    <a:spcPct val="25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Ø"/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3pPr>
                <a:lvl4pPr marL="1600200" indent="-228600">
                  <a:spcBef>
                    <a:spcPct val="25000"/>
                  </a:spcBef>
                  <a:buChar char="–"/>
                  <a:defRPr kumimoji="1"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4pPr>
                <a:lvl5pPr marL="2057400" indent="-228600">
                  <a:spcBef>
                    <a:spcPct val="25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kumimoji="0" lang="zh-TW" altLang="en-US" sz="1800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11322" name="Rectangle 32"/>
              <p:cNvSpPr>
                <a:spLocks noChangeArrowheads="1"/>
              </p:cNvSpPr>
              <p:nvPr/>
            </p:nvSpPr>
            <p:spPr bwMode="auto">
              <a:xfrm>
                <a:off x="1956" y="1977"/>
                <a:ext cx="142" cy="110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5000"/>
                  </a:spcBef>
                  <a:buFont typeface="Wingdings" panose="05000000000000000000" pitchFamily="2" charset="2"/>
                  <a:buChar char="q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儷中黑(P)" pitchFamily="34" charset="-120"/>
                  </a:defRPr>
                </a:lvl1pPr>
                <a:lvl2pPr marL="742950" indent="-285750">
                  <a:spcBef>
                    <a:spcPct val="25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2pPr>
                <a:lvl3pPr marL="1143000" indent="-228600">
                  <a:spcBef>
                    <a:spcPct val="25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Ø"/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3pPr>
                <a:lvl4pPr marL="1600200" indent="-228600">
                  <a:spcBef>
                    <a:spcPct val="25000"/>
                  </a:spcBef>
                  <a:buChar char="–"/>
                  <a:defRPr kumimoji="1"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4pPr>
                <a:lvl5pPr marL="2057400" indent="-228600">
                  <a:spcBef>
                    <a:spcPct val="25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kumimoji="0" lang="zh-TW" altLang="en-US" sz="1800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11323" name="Text Box 33"/>
              <p:cNvSpPr txBox="1">
                <a:spLocks noChangeArrowheads="1"/>
              </p:cNvSpPr>
              <p:nvPr/>
            </p:nvSpPr>
            <p:spPr bwMode="auto">
              <a:xfrm>
                <a:off x="1925" y="1916"/>
                <a:ext cx="21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5000"/>
                  </a:spcBef>
                  <a:buFont typeface="Wingdings" panose="05000000000000000000" pitchFamily="2" charset="2"/>
                  <a:buChar char="q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儷中黑(P)" pitchFamily="34" charset="-120"/>
                  </a:defRPr>
                </a:lvl1pPr>
                <a:lvl2pPr marL="742950" indent="-285750">
                  <a:spcBef>
                    <a:spcPct val="25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2pPr>
                <a:lvl3pPr marL="1143000" indent="-228600">
                  <a:spcBef>
                    <a:spcPct val="25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Ø"/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3pPr>
                <a:lvl4pPr marL="1600200" indent="-228600">
                  <a:spcBef>
                    <a:spcPct val="25000"/>
                  </a:spcBef>
                  <a:buChar char="–"/>
                  <a:defRPr kumimoji="1"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4pPr>
                <a:lvl5pPr marL="2057400" indent="-228600">
                  <a:spcBef>
                    <a:spcPct val="25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kumimoji="0" lang="en-US" altLang="zh-TW" sz="2000">
                    <a:latin typeface="Arial" panose="020B0604020202020204" pitchFamily="34" charset="0"/>
                    <a:ea typeface="新細明體" panose="02020500000000000000" pitchFamily="18" charset="-120"/>
                  </a:rPr>
                  <a:t>b</a:t>
                </a:r>
                <a:endParaRPr kumimoji="0" lang="en-US" altLang="zh-TW">
                  <a:ea typeface="新細明體" panose="02020500000000000000" pitchFamily="18" charset="-120"/>
                </a:endParaRPr>
              </a:p>
            </p:txBody>
          </p:sp>
          <p:sp>
            <p:nvSpPr>
              <p:cNvPr id="11324" name="Oval 34"/>
              <p:cNvSpPr>
                <a:spLocks noChangeArrowheads="1"/>
              </p:cNvSpPr>
              <p:nvPr/>
            </p:nvSpPr>
            <p:spPr bwMode="auto">
              <a:xfrm>
                <a:off x="2493" y="237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5000"/>
                  </a:spcBef>
                  <a:buFont typeface="Wingdings" panose="05000000000000000000" pitchFamily="2" charset="2"/>
                  <a:buChar char="q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儷中黑(P)" pitchFamily="34" charset="-120"/>
                  </a:defRPr>
                </a:lvl1pPr>
                <a:lvl2pPr marL="742950" indent="-285750">
                  <a:spcBef>
                    <a:spcPct val="25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2pPr>
                <a:lvl3pPr marL="1143000" indent="-228600">
                  <a:spcBef>
                    <a:spcPct val="25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Ø"/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3pPr>
                <a:lvl4pPr marL="1600200" indent="-228600">
                  <a:spcBef>
                    <a:spcPct val="25000"/>
                  </a:spcBef>
                  <a:buChar char="–"/>
                  <a:defRPr kumimoji="1"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4pPr>
                <a:lvl5pPr marL="2057400" indent="-228600">
                  <a:spcBef>
                    <a:spcPct val="25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kumimoji="0" lang="zh-TW" altLang="en-US" sz="1800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11325" name="Line 35"/>
              <p:cNvSpPr>
                <a:spLocks noChangeShapeType="1"/>
              </p:cNvSpPr>
              <p:nvPr/>
            </p:nvSpPr>
            <p:spPr bwMode="auto">
              <a:xfrm>
                <a:off x="2493" y="236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326" name="Line 36"/>
              <p:cNvSpPr>
                <a:spLocks noChangeShapeType="1"/>
              </p:cNvSpPr>
              <p:nvPr/>
            </p:nvSpPr>
            <p:spPr bwMode="auto">
              <a:xfrm>
                <a:off x="2806" y="236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327" name="Rectangle 37"/>
              <p:cNvSpPr>
                <a:spLocks noChangeArrowheads="1"/>
              </p:cNvSpPr>
              <p:nvPr/>
            </p:nvSpPr>
            <p:spPr bwMode="auto">
              <a:xfrm>
                <a:off x="2493" y="2365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5000"/>
                  </a:spcBef>
                  <a:buFont typeface="Wingdings" panose="05000000000000000000" pitchFamily="2" charset="2"/>
                  <a:buChar char="q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儷中黑(P)" pitchFamily="34" charset="-120"/>
                  </a:defRPr>
                </a:lvl1pPr>
                <a:lvl2pPr marL="742950" indent="-285750">
                  <a:spcBef>
                    <a:spcPct val="25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2pPr>
                <a:lvl3pPr marL="1143000" indent="-228600">
                  <a:spcBef>
                    <a:spcPct val="25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Ø"/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3pPr>
                <a:lvl4pPr marL="1600200" indent="-228600">
                  <a:spcBef>
                    <a:spcPct val="25000"/>
                  </a:spcBef>
                  <a:buChar char="–"/>
                  <a:defRPr kumimoji="1"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4pPr>
                <a:lvl5pPr marL="2057400" indent="-228600">
                  <a:spcBef>
                    <a:spcPct val="25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kumimoji="0" lang="zh-TW" altLang="en-US">
                  <a:ea typeface="新細明體" panose="02020500000000000000" pitchFamily="18" charset="-120"/>
                </a:endParaRPr>
              </a:p>
            </p:txBody>
          </p:sp>
          <p:sp>
            <p:nvSpPr>
              <p:cNvPr id="11328" name="Oval 38"/>
              <p:cNvSpPr>
                <a:spLocks noChangeArrowheads="1"/>
              </p:cNvSpPr>
              <p:nvPr/>
            </p:nvSpPr>
            <p:spPr bwMode="auto">
              <a:xfrm>
                <a:off x="2490" y="230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5000"/>
                  </a:spcBef>
                  <a:buFont typeface="Wingdings" panose="05000000000000000000" pitchFamily="2" charset="2"/>
                  <a:buChar char="q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儷中黑(P)" pitchFamily="34" charset="-120"/>
                  </a:defRPr>
                </a:lvl1pPr>
                <a:lvl2pPr marL="742950" indent="-285750">
                  <a:spcBef>
                    <a:spcPct val="25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2pPr>
                <a:lvl3pPr marL="1143000" indent="-228600">
                  <a:spcBef>
                    <a:spcPct val="25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Ø"/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3pPr>
                <a:lvl4pPr marL="1600200" indent="-228600">
                  <a:spcBef>
                    <a:spcPct val="25000"/>
                  </a:spcBef>
                  <a:buChar char="–"/>
                  <a:defRPr kumimoji="1"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4pPr>
                <a:lvl5pPr marL="2057400" indent="-228600">
                  <a:spcBef>
                    <a:spcPct val="25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kumimoji="0" lang="zh-TW" altLang="en-US" sz="1800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grpSp>
            <p:nvGrpSpPr>
              <p:cNvPr id="11329" name="Group 39"/>
              <p:cNvGrpSpPr>
                <a:grpSpLocks/>
              </p:cNvGrpSpPr>
              <p:nvPr/>
            </p:nvGrpSpPr>
            <p:grpSpPr bwMode="auto">
              <a:xfrm>
                <a:off x="2550" y="2252"/>
                <a:ext cx="198" cy="250"/>
                <a:chOff x="2957" y="2429"/>
                <a:chExt cx="201" cy="250"/>
              </a:xfrm>
            </p:grpSpPr>
            <p:sp>
              <p:nvSpPr>
                <p:cNvPr id="11422" name="Rectangle 40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5000"/>
                    </a:spcBef>
                    <a:buFont typeface="Wingdings" panose="05000000000000000000" pitchFamily="2" charset="2"/>
                    <a:buChar char="q"/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儷中黑(P)" pitchFamily="34" charset="-120"/>
                    </a:defRPr>
                  </a:lvl1pPr>
                  <a:lvl2pPr marL="742950" indent="-285750">
                    <a:spcBef>
                      <a:spcPct val="25000"/>
                    </a:spcBef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2pPr>
                  <a:lvl3pPr marL="1143000" indent="-228600">
                    <a:spcBef>
                      <a:spcPct val="25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Ø"/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3pPr>
                  <a:lvl4pPr marL="1600200" indent="-228600">
                    <a:spcBef>
                      <a:spcPct val="25000"/>
                    </a:spcBef>
                    <a:buChar char="–"/>
                    <a:defRPr kumimoji="1" sz="1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4pPr>
                  <a:lvl5pPr marL="2057400" indent="-228600">
                    <a:spcBef>
                      <a:spcPct val="25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latin typeface="Arial" panose="020B0604020202020204" pitchFamily="34" charset="0"/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11423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2957" y="2429"/>
                  <a:ext cx="201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5000"/>
                    </a:spcBef>
                    <a:buFont typeface="Wingdings" panose="05000000000000000000" pitchFamily="2" charset="2"/>
                    <a:buChar char="q"/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儷中黑(P)" pitchFamily="34" charset="-120"/>
                    </a:defRPr>
                  </a:lvl1pPr>
                  <a:lvl2pPr marL="742950" indent="-285750">
                    <a:spcBef>
                      <a:spcPct val="25000"/>
                    </a:spcBef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2pPr>
                  <a:lvl3pPr marL="1143000" indent="-228600">
                    <a:spcBef>
                      <a:spcPct val="25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Ø"/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3pPr>
                  <a:lvl4pPr marL="1600200" indent="-228600">
                    <a:spcBef>
                      <a:spcPct val="25000"/>
                    </a:spcBef>
                    <a:buChar char="–"/>
                    <a:defRPr kumimoji="1" sz="1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4pPr>
                  <a:lvl5pPr marL="2057400" indent="-228600">
                    <a:spcBef>
                      <a:spcPct val="25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kumimoji="0" lang="en-US" altLang="zh-TW" sz="2000">
                      <a:latin typeface="Arial" panose="020B0604020202020204" pitchFamily="34" charset="0"/>
                      <a:ea typeface="新細明體" panose="02020500000000000000" pitchFamily="18" charset="-120"/>
                    </a:rPr>
                    <a:t>a</a:t>
                  </a:r>
                  <a:endParaRPr kumimoji="0" lang="en-US" altLang="zh-TW">
                    <a:ea typeface="新細明體" panose="02020500000000000000" pitchFamily="18" charset="-120"/>
                  </a:endParaRPr>
                </a:p>
              </p:txBody>
            </p:sp>
          </p:grpSp>
          <p:sp>
            <p:nvSpPr>
              <p:cNvPr id="11330" name="Freeform 42"/>
              <p:cNvSpPr>
                <a:spLocks/>
              </p:cNvSpPr>
              <p:nvPr/>
            </p:nvSpPr>
            <p:spPr bwMode="auto">
              <a:xfrm>
                <a:off x="3889" y="1659"/>
                <a:ext cx="492" cy="498"/>
              </a:xfrm>
              <a:custGeom>
                <a:avLst/>
                <a:gdLst>
                  <a:gd name="T0" fmla="*/ 78 w 492"/>
                  <a:gd name="T1" fmla="*/ 498 h 498"/>
                  <a:gd name="T2" fmla="*/ 0 w 492"/>
                  <a:gd name="T3" fmla="*/ 0 h 498"/>
                  <a:gd name="T4" fmla="*/ 492 w 492"/>
                  <a:gd name="T5" fmla="*/ 0 h 498"/>
                  <a:gd name="T6" fmla="*/ 396 w 492"/>
                  <a:gd name="T7" fmla="*/ 498 h 498"/>
                  <a:gd name="T8" fmla="*/ 78 w 492"/>
                  <a:gd name="T9" fmla="*/ 498 h 4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2" h="498">
                    <a:moveTo>
                      <a:pt x="78" y="498"/>
                    </a:moveTo>
                    <a:lnTo>
                      <a:pt x="0" y="0"/>
                    </a:lnTo>
                    <a:lnTo>
                      <a:pt x="492" y="0"/>
                    </a:lnTo>
                    <a:lnTo>
                      <a:pt x="396" y="498"/>
                    </a:lnTo>
                    <a:lnTo>
                      <a:pt x="78" y="498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331" name="Line 43"/>
              <p:cNvSpPr>
                <a:spLocks noChangeShapeType="1"/>
              </p:cNvSpPr>
              <p:nvPr/>
            </p:nvSpPr>
            <p:spPr bwMode="auto">
              <a:xfrm>
                <a:off x="4288" y="2184"/>
                <a:ext cx="308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332" name="Line 44"/>
              <p:cNvSpPr>
                <a:spLocks noChangeShapeType="1"/>
              </p:cNvSpPr>
              <p:nvPr/>
            </p:nvSpPr>
            <p:spPr bwMode="auto">
              <a:xfrm>
                <a:off x="4612" y="2108"/>
                <a:ext cx="92" cy="11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333" name="Line 45"/>
              <p:cNvSpPr>
                <a:spLocks noChangeShapeType="1"/>
              </p:cNvSpPr>
              <p:nvPr/>
            </p:nvSpPr>
            <p:spPr bwMode="auto">
              <a:xfrm flipV="1">
                <a:off x="4220" y="2064"/>
                <a:ext cx="114" cy="7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334" name="Freeform 46"/>
              <p:cNvSpPr>
                <a:spLocks/>
              </p:cNvSpPr>
              <p:nvPr/>
            </p:nvSpPr>
            <p:spPr bwMode="auto">
              <a:xfrm>
                <a:off x="2840" y="2698"/>
                <a:ext cx="264" cy="82"/>
              </a:xfrm>
              <a:custGeom>
                <a:avLst/>
                <a:gdLst>
                  <a:gd name="T0" fmla="*/ 0 w 264"/>
                  <a:gd name="T1" fmla="*/ 82 h 82"/>
                  <a:gd name="T2" fmla="*/ 264 w 264"/>
                  <a:gd name="T3" fmla="*/ 0 h 8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64" h="82">
                    <a:moveTo>
                      <a:pt x="0" y="82"/>
                    </a:moveTo>
                    <a:lnTo>
                      <a:pt x="264" y="0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335" name="Freeform 47"/>
              <p:cNvSpPr>
                <a:spLocks/>
              </p:cNvSpPr>
              <p:nvPr/>
            </p:nvSpPr>
            <p:spPr bwMode="auto">
              <a:xfrm>
                <a:off x="2380" y="2662"/>
                <a:ext cx="152" cy="118"/>
              </a:xfrm>
              <a:custGeom>
                <a:avLst/>
                <a:gdLst>
                  <a:gd name="T0" fmla="*/ 0 w 152"/>
                  <a:gd name="T1" fmla="*/ 0 h 118"/>
                  <a:gd name="T2" fmla="*/ 152 w 152"/>
                  <a:gd name="T3" fmla="*/ 118 h 11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52" h="118">
                    <a:moveTo>
                      <a:pt x="0" y="0"/>
                    </a:moveTo>
                    <a:lnTo>
                      <a:pt x="152" y="118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336" name="Freeform 48"/>
              <p:cNvSpPr>
                <a:spLocks/>
              </p:cNvSpPr>
              <p:nvPr/>
            </p:nvSpPr>
            <p:spPr bwMode="auto">
              <a:xfrm>
                <a:off x="2504" y="2592"/>
                <a:ext cx="564" cy="82"/>
              </a:xfrm>
              <a:custGeom>
                <a:avLst/>
                <a:gdLst>
                  <a:gd name="T0" fmla="*/ 0 w 564"/>
                  <a:gd name="T1" fmla="*/ 0 h 82"/>
                  <a:gd name="T2" fmla="*/ 564 w 564"/>
                  <a:gd name="T3" fmla="*/ 82 h 8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64" h="82">
                    <a:moveTo>
                      <a:pt x="0" y="0"/>
                    </a:moveTo>
                    <a:lnTo>
                      <a:pt x="564" y="82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337" name="Freeform 49"/>
              <p:cNvSpPr>
                <a:spLocks/>
              </p:cNvSpPr>
              <p:nvPr/>
            </p:nvSpPr>
            <p:spPr bwMode="auto">
              <a:xfrm>
                <a:off x="2442" y="2430"/>
                <a:ext cx="76" cy="94"/>
              </a:xfrm>
              <a:custGeom>
                <a:avLst/>
                <a:gdLst>
                  <a:gd name="T0" fmla="*/ 0 w 76"/>
                  <a:gd name="T1" fmla="*/ 94 h 94"/>
                  <a:gd name="T2" fmla="*/ 76 w 76"/>
                  <a:gd name="T3" fmla="*/ 0 h 9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6" h="94">
                    <a:moveTo>
                      <a:pt x="0" y="94"/>
                    </a:moveTo>
                    <a:lnTo>
                      <a:pt x="76" y="0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338" name="Freeform 50"/>
              <p:cNvSpPr>
                <a:spLocks/>
              </p:cNvSpPr>
              <p:nvPr/>
            </p:nvSpPr>
            <p:spPr bwMode="auto">
              <a:xfrm>
                <a:off x="1616" y="2054"/>
                <a:ext cx="252" cy="114"/>
              </a:xfrm>
              <a:custGeom>
                <a:avLst/>
                <a:gdLst>
                  <a:gd name="T0" fmla="*/ 0 w 252"/>
                  <a:gd name="T1" fmla="*/ 114 h 114"/>
                  <a:gd name="T2" fmla="*/ 252 w 252"/>
                  <a:gd name="T3" fmla="*/ 0 h 11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52" h="114">
                    <a:moveTo>
                      <a:pt x="0" y="114"/>
                    </a:moveTo>
                    <a:lnTo>
                      <a:pt x="252" y="0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339" name="Freeform 51"/>
              <p:cNvSpPr>
                <a:spLocks/>
              </p:cNvSpPr>
              <p:nvPr/>
            </p:nvSpPr>
            <p:spPr bwMode="auto">
              <a:xfrm>
                <a:off x="2052" y="2114"/>
                <a:ext cx="444" cy="258"/>
              </a:xfrm>
              <a:custGeom>
                <a:avLst/>
                <a:gdLst>
                  <a:gd name="T0" fmla="*/ 0 w 444"/>
                  <a:gd name="T1" fmla="*/ 0 h 258"/>
                  <a:gd name="T2" fmla="*/ 444 w 444"/>
                  <a:gd name="T3" fmla="*/ 258 h 25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44" h="258">
                    <a:moveTo>
                      <a:pt x="0" y="0"/>
                    </a:moveTo>
                    <a:lnTo>
                      <a:pt x="444" y="258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340" name="Freeform 52"/>
              <p:cNvSpPr>
                <a:spLocks/>
              </p:cNvSpPr>
              <p:nvPr/>
            </p:nvSpPr>
            <p:spPr bwMode="auto">
              <a:xfrm>
                <a:off x="3376" y="2232"/>
                <a:ext cx="654" cy="420"/>
              </a:xfrm>
              <a:custGeom>
                <a:avLst/>
                <a:gdLst>
                  <a:gd name="T0" fmla="*/ 0 w 654"/>
                  <a:gd name="T1" fmla="*/ 420 h 420"/>
                  <a:gd name="T2" fmla="*/ 654 w 654"/>
                  <a:gd name="T3" fmla="*/ 0 h 4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54" h="420">
                    <a:moveTo>
                      <a:pt x="0" y="420"/>
                    </a:moveTo>
                    <a:lnTo>
                      <a:pt x="654" y="0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341" name="Freeform 53"/>
              <p:cNvSpPr>
                <a:spLocks/>
              </p:cNvSpPr>
              <p:nvPr/>
            </p:nvSpPr>
            <p:spPr bwMode="auto">
              <a:xfrm>
                <a:off x="1934" y="1548"/>
                <a:ext cx="488" cy="336"/>
              </a:xfrm>
              <a:custGeom>
                <a:avLst/>
                <a:gdLst>
                  <a:gd name="T0" fmla="*/ 0 w 272"/>
                  <a:gd name="T1" fmla="*/ 0 h 318"/>
                  <a:gd name="T2" fmla="*/ 1572 w 272"/>
                  <a:gd name="T3" fmla="*/ 375 h 31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72" h="318">
                    <a:moveTo>
                      <a:pt x="0" y="0"/>
                    </a:moveTo>
                    <a:lnTo>
                      <a:pt x="272" y="318"/>
                    </a:lnTo>
                  </a:path>
                </a:pathLst>
              </a:custGeom>
              <a:noFill/>
              <a:ln w="7620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342" name="Freeform 54"/>
              <p:cNvSpPr>
                <a:spLocks/>
              </p:cNvSpPr>
              <p:nvPr/>
            </p:nvSpPr>
            <p:spPr bwMode="auto">
              <a:xfrm>
                <a:off x="2272" y="1492"/>
                <a:ext cx="1640" cy="140"/>
              </a:xfrm>
              <a:custGeom>
                <a:avLst/>
                <a:gdLst>
                  <a:gd name="T0" fmla="*/ 0 w 1640"/>
                  <a:gd name="T1" fmla="*/ 0 h 140"/>
                  <a:gd name="T2" fmla="*/ 1640 w 1640"/>
                  <a:gd name="T3" fmla="*/ 140 h 14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640" h="140">
                    <a:moveTo>
                      <a:pt x="0" y="0"/>
                    </a:moveTo>
                    <a:lnTo>
                      <a:pt x="1640" y="140"/>
                    </a:lnTo>
                  </a:path>
                </a:pathLst>
              </a:custGeom>
              <a:noFill/>
              <a:ln w="7620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343" name="Freeform 55"/>
              <p:cNvSpPr>
                <a:spLocks/>
              </p:cNvSpPr>
              <p:nvPr/>
            </p:nvSpPr>
            <p:spPr bwMode="auto">
              <a:xfrm>
                <a:off x="3446" y="1712"/>
                <a:ext cx="704" cy="414"/>
              </a:xfrm>
              <a:custGeom>
                <a:avLst/>
                <a:gdLst>
                  <a:gd name="T0" fmla="*/ 0 w 568"/>
                  <a:gd name="T1" fmla="*/ 599 h 344"/>
                  <a:gd name="T2" fmla="*/ 1082 w 568"/>
                  <a:gd name="T3" fmla="*/ 0 h 34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68" h="344">
                    <a:moveTo>
                      <a:pt x="0" y="344"/>
                    </a:moveTo>
                    <a:lnTo>
                      <a:pt x="568" y="0"/>
                    </a:lnTo>
                  </a:path>
                </a:pathLst>
              </a:custGeom>
              <a:noFill/>
              <a:ln w="7620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344" name="Freeform 56"/>
              <p:cNvSpPr>
                <a:spLocks/>
              </p:cNvSpPr>
              <p:nvPr/>
            </p:nvSpPr>
            <p:spPr bwMode="auto">
              <a:xfrm>
                <a:off x="2754" y="1908"/>
                <a:ext cx="298" cy="242"/>
              </a:xfrm>
              <a:custGeom>
                <a:avLst/>
                <a:gdLst>
                  <a:gd name="T0" fmla="*/ 0 w 272"/>
                  <a:gd name="T1" fmla="*/ 0 h 212"/>
                  <a:gd name="T2" fmla="*/ 357 w 272"/>
                  <a:gd name="T3" fmla="*/ 315 h 21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72" h="212">
                    <a:moveTo>
                      <a:pt x="0" y="0"/>
                    </a:moveTo>
                    <a:lnTo>
                      <a:pt x="272" y="212"/>
                    </a:lnTo>
                  </a:path>
                </a:pathLst>
              </a:custGeom>
              <a:noFill/>
              <a:ln w="7620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345" name="Oval 57"/>
              <p:cNvSpPr>
                <a:spLocks noChangeArrowheads="1"/>
              </p:cNvSpPr>
              <p:nvPr/>
            </p:nvSpPr>
            <p:spPr bwMode="auto">
              <a:xfrm>
                <a:off x="3975" y="216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5000"/>
                  </a:spcBef>
                  <a:buFont typeface="Wingdings" panose="05000000000000000000" pitchFamily="2" charset="2"/>
                  <a:buChar char="q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儷中黑(P)" pitchFamily="34" charset="-120"/>
                  </a:defRPr>
                </a:lvl1pPr>
                <a:lvl2pPr marL="742950" indent="-285750">
                  <a:spcBef>
                    <a:spcPct val="25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2pPr>
                <a:lvl3pPr marL="1143000" indent="-228600">
                  <a:spcBef>
                    <a:spcPct val="25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Ø"/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3pPr>
                <a:lvl4pPr marL="1600200" indent="-228600">
                  <a:spcBef>
                    <a:spcPct val="25000"/>
                  </a:spcBef>
                  <a:buChar char="–"/>
                  <a:defRPr kumimoji="1"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4pPr>
                <a:lvl5pPr marL="2057400" indent="-228600">
                  <a:spcBef>
                    <a:spcPct val="25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kumimoji="0" lang="zh-TW" altLang="en-US" sz="1800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11346" name="Line 58"/>
              <p:cNvSpPr>
                <a:spLocks noChangeShapeType="1"/>
              </p:cNvSpPr>
              <p:nvPr/>
            </p:nvSpPr>
            <p:spPr bwMode="auto">
              <a:xfrm>
                <a:off x="3975" y="216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347" name="Line 59"/>
              <p:cNvSpPr>
                <a:spLocks noChangeShapeType="1"/>
              </p:cNvSpPr>
              <p:nvPr/>
            </p:nvSpPr>
            <p:spPr bwMode="auto">
              <a:xfrm>
                <a:off x="4288" y="216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348" name="Rectangle 60"/>
              <p:cNvSpPr>
                <a:spLocks noChangeArrowheads="1"/>
              </p:cNvSpPr>
              <p:nvPr/>
            </p:nvSpPr>
            <p:spPr bwMode="auto">
              <a:xfrm>
                <a:off x="3975" y="216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5000"/>
                  </a:spcBef>
                  <a:buFont typeface="Wingdings" panose="05000000000000000000" pitchFamily="2" charset="2"/>
                  <a:buChar char="q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儷中黑(P)" pitchFamily="34" charset="-120"/>
                  </a:defRPr>
                </a:lvl1pPr>
                <a:lvl2pPr marL="742950" indent="-285750">
                  <a:spcBef>
                    <a:spcPct val="25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2pPr>
                <a:lvl3pPr marL="1143000" indent="-228600">
                  <a:spcBef>
                    <a:spcPct val="25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Ø"/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3pPr>
                <a:lvl4pPr marL="1600200" indent="-228600">
                  <a:spcBef>
                    <a:spcPct val="25000"/>
                  </a:spcBef>
                  <a:buChar char="–"/>
                  <a:defRPr kumimoji="1"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4pPr>
                <a:lvl5pPr marL="2057400" indent="-228600">
                  <a:spcBef>
                    <a:spcPct val="25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kumimoji="0" lang="zh-TW" altLang="en-US">
                  <a:ea typeface="新細明體" panose="02020500000000000000" pitchFamily="18" charset="-120"/>
                </a:endParaRPr>
              </a:p>
            </p:txBody>
          </p:sp>
          <p:sp>
            <p:nvSpPr>
              <p:cNvPr id="11349" name="Oval 61"/>
              <p:cNvSpPr>
                <a:spLocks noChangeArrowheads="1"/>
              </p:cNvSpPr>
              <p:nvPr/>
            </p:nvSpPr>
            <p:spPr bwMode="auto">
              <a:xfrm>
                <a:off x="3972" y="2102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5000"/>
                  </a:spcBef>
                  <a:buFont typeface="Wingdings" panose="05000000000000000000" pitchFamily="2" charset="2"/>
                  <a:buChar char="q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儷中黑(P)" pitchFamily="34" charset="-120"/>
                  </a:defRPr>
                </a:lvl1pPr>
                <a:lvl2pPr marL="742950" indent="-285750">
                  <a:spcBef>
                    <a:spcPct val="25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2pPr>
                <a:lvl3pPr marL="1143000" indent="-228600">
                  <a:spcBef>
                    <a:spcPct val="25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Ø"/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3pPr>
                <a:lvl4pPr marL="1600200" indent="-228600">
                  <a:spcBef>
                    <a:spcPct val="25000"/>
                  </a:spcBef>
                  <a:buChar char="–"/>
                  <a:defRPr kumimoji="1"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4pPr>
                <a:lvl5pPr marL="2057400" indent="-228600">
                  <a:spcBef>
                    <a:spcPct val="25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kumimoji="0" lang="zh-TW" altLang="en-US" sz="1800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11350" name="Rectangle 62"/>
              <p:cNvSpPr>
                <a:spLocks noChangeArrowheads="1"/>
              </p:cNvSpPr>
              <p:nvPr/>
            </p:nvSpPr>
            <p:spPr bwMode="auto">
              <a:xfrm>
                <a:off x="4059" y="2115"/>
                <a:ext cx="141" cy="120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5000"/>
                  </a:spcBef>
                  <a:buFont typeface="Wingdings" panose="05000000000000000000" pitchFamily="2" charset="2"/>
                  <a:buChar char="q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儷中黑(P)" pitchFamily="34" charset="-120"/>
                  </a:defRPr>
                </a:lvl1pPr>
                <a:lvl2pPr marL="742950" indent="-285750">
                  <a:spcBef>
                    <a:spcPct val="25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2pPr>
                <a:lvl3pPr marL="1143000" indent="-228600">
                  <a:spcBef>
                    <a:spcPct val="25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Ø"/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3pPr>
                <a:lvl4pPr marL="1600200" indent="-228600">
                  <a:spcBef>
                    <a:spcPct val="25000"/>
                  </a:spcBef>
                  <a:buChar char="–"/>
                  <a:defRPr kumimoji="1"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4pPr>
                <a:lvl5pPr marL="2057400" indent="-228600">
                  <a:spcBef>
                    <a:spcPct val="25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kumimoji="0" lang="zh-TW" altLang="en-US" sz="1800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11351" name="Text Box 63"/>
              <p:cNvSpPr txBox="1">
                <a:spLocks noChangeArrowheads="1"/>
              </p:cNvSpPr>
              <p:nvPr/>
            </p:nvSpPr>
            <p:spPr bwMode="auto">
              <a:xfrm>
                <a:off x="4034" y="2054"/>
                <a:ext cx="19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5000"/>
                  </a:spcBef>
                  <a:buFont typeface="Wingdings" panose="05000000000000000000" pitchFamily="2" charset="2"/>
                  <a:buChar char="q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儷中黑(P)" pitchFamily="34" charset="-120"/>
                  </a:defRPr>
                </a:lvl1pPr>
                <a:lvl2pPr marL="742950" indent="-285750">
                  <a:spcBef>
                    <a:spcPct val="25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2pPr>
                <a:lvl3pPr marL="1143000" indent="-228600">
                  <a:spcBef>
                    <a:spcPct val="25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Ø"/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3pPr>
                <a:lvl4pPr marL="1600200" indent="-228600">
                  <a:spcBef>
                    <a:spcPct val="25000"/>
                  </a:spcBef>
                  <a:buChar char="–"/>
                  <a:defRPr kumimoji="1"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4pPr>
                <a:lvl5pPr marL="2057400" indent="-228600">
                  <a:spcBef>
                    <a:spcPct val="25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kumimoji="0" lang="en-US" altLang="zh-TW" sz="2000">
                    <a:latin typeface="Arial" panose="020B0604020202020204" pitchFamily="34" charset="0"/>
                    <a:ea typeface="新細明體" panose="02020500000000000000" pitchFamily="18" charset="-120"/>
                  </a:rPr>
                  <a:t>a</a:t>
                </a:r>
                <a:endParaRPr kumimoji="0" lang="en-US" altLang="zh-TW">
                  <a:ea typeface="新細明體" panose="02020500000000000000" pitchFamily="18" charset="-120"/>
                </a:endParaRPr>
              </a:p>
            </p:txBody>
          </p:sp>
          <p:sp>
            <p:nvSpPr>
              <p:cNvPr id="11352" name="Text Box 64"/>
              <p:cNvSpPr txBox="1">
                <a:spLocks noChangeArrowheads="1"/>
              </p:cNvSpPr>
              <p:nvPr/>
            </p:nvSpPr>
            <p:spPr bwMode="auto">
              <a:xfrm>
                <a:off x="1706" y="2117"/>
                <a:ext cx="21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5000"/>
                  </a:spcBef>
                  <a:buFont typeface="Wingdings" panose="05000000000000000000" pitchFamily="2" charset="2"/>
                  <a:buChar char="q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儷中黑(P)" pitchFamily="34" charset="-120"/>
                  </a:defRPr>
                </a:lvl1pPr>
                <a:lvl2pPr marL="742950" indent="-285750">
                  <a:spcBef>
                    <a:spcPct val="25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2pPr>
                <a:lvl3pPr marL="1143000" indent="-228600">
                  <a:spcBef>
                    <a:spcPct val="25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Ø"/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3pPr>
                <a:lvl4pPr marL="1600200" indent="-228600">
                  <a:spcBef>
                    <a:spcPct val="25000"/>
                  </a:spcBef>
                  <a:buChar char="–"/>
                  <a:defRPr kumimoji="1"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4pPr>
                <a:lvl5pPr marL="2057400" indent="-228600">
                  <a:spcBef>
                    <a:spcPct val="25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kumimoji="0" lang="en-US" altLang="zh-TW" sz="2000">
                    <a:latin typeface="Arial" panose="020B0604020202020204" pitchFamily="34" charset="0"/>
                    <a:ea typeface="新細明體" panose="02020500000000000000" pitchFamily="18" charset="-120"/>
                  </a:rPr>
                  <a:t>C</a:t>
                </a:r>
                <a:endParaRPr kumimoji="0" lang="en-US" altLang="zh-TW" sz="1800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11353" name="Text Box 65"/>
              <p:cNvSpPr txBox="1">
                <a:spLocks noChangeArrowheads="1"/>
              </p:cNvSpPr>
              <p:nvPr/>
            </p:nvSpPr>
            <p:spPr bwMode="auto">
              <a:xfrm>
                <a:off x="2126" y="2675"/>
                <a:ext cx="23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5000"/>
                  </a:spcBef>
                  <a:buFont typeface="Wingdings" panose="05000000000000000000" pitchFamily="2" charset="2"/>
                  <a:buChar char="q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儷中黑(P)" pitchFamily="34" charset="-120"/>
                  </a:defRPr>
                </a:lvl1pPr>
                <a:lvl2pPr marL="742950" indent="-285750">
                  <a:spcBef>
                    <a:spcPct val="25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2pPr>
                <a:lvl3pPr marL="1143000" indent="-228600">
                  <a:spcBef>
                    <a:spcPct val="25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Ø"/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3pPr>
                <a:lvl4pPr marL="1600200" indent="-228600">
                  <a:spcBef>
                    <a:spcPct val="25000"/>
                  </a:spcBef>
                  <a:buChar char="–"/>
                  <a:defRPr kumimoji="1"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4pPr>
                <a:lvl5pPr marL="2057400" indent="-228600">
                  <a:spcBef>
                    <a:spcPct val="25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kumimoji="0" lang="en-US" altLang="zh-TW" sz="2000">
                    <a:latin typeface="Arial" panose="020B0604020202020204" pitchFamily="34" charset="0"/>
                    <a:ea typeface="新細明體" panose="02020500000000000000" pitchFamily="18" charset="-120"/>
                  </a:rPr>
                  <a:t>A</a:t>
                </a:r>
                <a:endParaRPr kumimoji="0" lang="en-US" altLang="zh-TW" sz="1800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11354" name="Text Box 66"/>
              <p:cNvSpPr txBox="1">
                <a:spLocks noChangeArrowheads="1"/>
              </p:cNvSpPr>
              <p:nvPr/>
            </p:nvSpPr>
            <p:spPr bwMode="auto">
              <a:xfrm>
                <a:off x="4274" y="2251"/>
                <a:ext cx="21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5000"/>
                  </a:spcBef>
                  <a:buFont typeface="Wingdings" panose="05000000000000000000" pitchFamily="2" charset="2"/>
                  <a:buChar char="q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儷中黑(P)" pitchFamily="34" charset="-120"/>
                  </a:defRPr>
                </a:lvl1pPr>
                <a:lvl2pPr marL="742950" indent="-285750">
                  <a:spcBef>
                    <a:spcPct val="25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2pPr>
                <a:lvl3pPr marL="1143000" indent="-228600">
                  <a:spcBef>
                    <a:spcPct val="25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Ø"/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3pPr>
                <a:lvl4pPr marL="1600200" indent="-228600">
                  <a:spcBef>
                    <a:spcPct val="25000"/>
                  </a:spcBef>
                  <a:buChar char="–"/>
                  <a:defRPr kumimoji="1"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4pPr>
                <a:lvl5pPr marL="2057400" indent="-228600">
                  <a:spcBef>
                    <a:spcPct val="25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kumimoji="0" lang="en-US" altLang="zh-TW" sz="2000">
                    <a:latin typeface="Arial" panose="020B0604020202020204" pitchFamily="34" charset="0"/>
                    <a:ea typeface="新細明體" panose="02020500000000000000" pitchFamily="18" charset="-120"/>
                  </a:rPr>
                  <a:t>B</a:t>
                </a:r>
                <a:endParaRPr kumimoji="0" lang="en-US" altLang="zh-TW" sz="1800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11355" name="Oval 67"/>
              <p:cNvSpPr>
                <a:spLocks noChangeArrowheads="1"/>
              </p:cNvSpPr>
              <p:nvPr/>
            </p:nvSpPr>
            <p:spPr bwMode="auto">
              <a:xfrm>
                <a:off x="2187" y="258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5000"/>
                  </a:spcBef>
                  <a:buFont typeface="Wingdings" panose="05000000000000000000" pitchFamily="2" charset="2"/>
                  <a:buChar char="q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儷中黑(P)" pitchFamily="34" charset="-120"/>
                  </a:defRPr>
                </a:lvl1pPr>
                <a:lvl2pPr marL="742950" indent="-285750">
                  <a:spcBef>
                    <a:spcPct val="25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2pPr>
                <a:lvl3pPr marL="1143000" indent="-228600">
                  <a:spcBef>
                    <a:spcPct val="25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Ø"/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3pPr>
                <a:lvl4pPr marL="1600200" indent="-228600">
                  <a:spcBef>
                    <a:spcPct val="25000"/>
                  </a:spcBef>
                  <a:buChar char="–"/>
                  <a:defRPr kumimoji="1"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4pPr>
                <a:lvl5pPr marL="2057400" indent="-228600">
                  <a:spcBef>
                    <a:spcPct val="25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kumimoji="0" lang="zh-TW" altLang="en-US" sz="1800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11356" name="Line 68"/>
              <p:cNvSpPr>
                <a:spLocks noChangeShapeType="1"/>
              </p:cNvSpPr>
              <p:nvPr/>
            </p:nvSpPr>
            <p:spPr bwMode="auto">
              <a:xfrm>
                <a:off x="2187" y="257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357" name="Line 69"/>
              <p:cNvSpPr>
                <a:spLocks noChangeShapeType="1"/>
              </p:cNvSpPr>
              <p:nvPr/>
            </p:nvSpPr>
            <p:spPr bwMode="auto">
              <a:xfrm>
                <a:off x="2500" y="257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358" name="Rectangle 70"/>
              <p:cNvSpPr>
                <a:spLocks noChangeArrowheads="1"/>
              </p:cNvSpPr>
              <p:nvPr/>
            </p:nvSpPr>
            <p:spPr bwMode="auto">
              <a:xfrm>
                <a:off x="2187" y="2575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5000"/>
                  </a:spcBef>
                  <a:buFont typeface="Wingdings" panose="05000000000000000000" pitchFamily="2" charset="2"/>
                  <a:buChar char="q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儷中黑(P)" pitchFamily="34" charset="-120"/>
                  </a:defRPr>
                </a:lvl1pPr>
                <a:lvl2pPr marL="742950" indent="-285750">
                  <a:spcBef>
                    <a:spcPct val="25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2pPr>
                <a:lvl3pPr marL="1143000" indent="-228600">
                  <a:spcBef>
                    <a:spcPct val="25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Ø"/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3pPr>
                <a:lvl4pPr marL="1600200" indent="-228600">
                  <a:spcBef>
                    <a:spcPct val="25000"/>
                  </a:spcBef>
                  <a:buChar char="–"/>
                  <a:defRPr kumimoji="1"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4pPr>
                <a:lvl5pPr marL="2057400" indent="-228600">
                  <a:spcBef>
                    <a:spcPct val="25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kumimoji="0" lang="zh-TW" altLang="en-US">
                  <a:ea typeface="新細明體" panose="02020500000000000000" pitchFamily="18" charset="-120"/>
                </a:endParaRPr>
              </a:p>
            </p:txBody>
          </p:sp>
          <p:sp>
            <p:nvSpPr>
              <p:cNvPr id="11359" name="Oval 71"/>
              <p:cNvSpPr>
                <a:spLocks noChangeArrowheads="1"/>
              </p:cNvSpPr>
              <p:nvPr/>
            </p:nvSpPr>
            <p:spPr bwMode="auto">
              <a:xfrm>
                <a:off x="2184" y="2520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5000"/>
                  </a:spcBef>
                  <a:buFont typeface="Wingdings" panose="05000000000000000000" pitchFamily="2" charset="2"/>
                  <a:buChar char="q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儷中黑(P)" pitchFamily="34" charset="-120"/>
                  </a:defRPr>
                </a:lvl1pPr>
                <a:lvl2pPr marL="742950" indent="-285750">
                  <a:spcBef>
                    <a:spcPct val="25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2pPr>
                <a:lvl3pPr marL="1143000" indent="-228600">
                  <a:spcBef>
                    <a:spcPct val="25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Ø"/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3pPr>
                <a:lvl4pPr marL="1600200" indent="-228600">
                  <a:spcBef>
                    <a:spcPct val="25000"/>
                  </a:spcBef>
                  <a:buChar char="–"/>
                  <a:defRPr kumimoji="1"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4pPr>
                <a:lvl5pPr marL="2057400" indent="-228600">
                  <a:spcBef>
                    <a:spcPct val="25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kumimoji="0" lang="zh-TW" altLang="en-US" sz="1800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11360" name="Rectangle 72"/>
              <p:cNvSpPr>
                <a:spLocks noChangeArrowheads="1"/>
              </p:cNvSpPr>
              <p:nvPr/>
            </p:nvSpPr>
            <p:spPr bwMode="auto">
              <a:xfrm>
                <a:off x="2269" y="2547"/>
                <a:ext cx="142" cy="9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5000"/>
                  </a:spcBef>
                  <a:buFont typeface="Wingdings" panose="05000000000000000000" pitchFamily="2" charset="2"/>
                  <a:buChar char="q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儷中黑(P)" pitchFamily="34" charset="-120"/>
                  </a:defRPr>
                </a:lvl1pPr>
                <a:lvl2pPr marL="742950" indent="-285750">
                  <a:spcBef>
                    <a:spcPct val="25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2pPr>
                <a:lvl3pPr marL="1143000" indent="-228600">
                  <a:spcBef>
                    <a:spcPct val="25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Ø"/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3pPr>
                <a:lvl4pPr marL="1600200" indent="-228600">
                  <a:spcBef>
                    <a:spcPct val="25000"/>
                  </a:spcBef>
                  <a:buChar char="–"/>
                  <a:defRPr kumimoji="1"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4pPr>
                <a:lvl5pPr marL="2057400" indent="-228600">
                  <a:spcBef>
                    <a:spcPct val="25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kumimoji="0" lang="zh-TW" altLang="en-US" sz="1800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11361" name="Text Box 73"/>
              <p:cNvSpPr txBox="1">
                <a:spLocks noChangeArrowheads="1"/>
              </p:cNvSpPr>
              <p:nvPr/>
            </p:nvSpPr>
            <p:spPr bwMode="auto">
              <a:xfrm>
                <a:off x="2242" y="2466"/>
                <a:ext cx="21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5000"/>
                  </a:spcBef>
                  <a:buFont typeface="Wingdings" panose="05000000000000000000" pitchFamily="2" charset="2"/>
                  <a:buChar char="q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儷中黑(P)" pitchFamily="34" charset="-120"/>
                  </a:defRPr>
                </a:lvl1pPr>
                <a:lvl2pPr marL="742950" indent="-285750">
                  <a:spcBef>
                    <a:spcPct val="25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2pPr>
                <a:lvl3pPr marL="1143000" indent="-228600">
                  <a:spcBef>
                    <a:spcPct val="25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Ø"/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3pPr>
                <a:lvl4pPr marL="1600200" indent="-228600">
                  <a:spcBef>
                    <a:spcPct val="25000"/>
                  </a:spcBef>
                  <a:buChar char="–"/>
                  <a:defRPr kumimoji="1"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4pPr>
                <a:lvl5pPr marL="2057400" indent="-228600">
                  <a:spcBef>
                    <a:spcPct val="25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kumimoji="0" lang="en-US" altLang="zh-TW" sz="2000">
                    <a:latin typeface="Arial" panose="020B0604020202020204" pitchFamily="34" charset="0"/>
                    <a:ea typeface="新細明體" panose="02020500000000000000" pitchFamily="18" charset="-120"/>
                  </a:rPr>
                  <a:t>d</a:t>
                </a:r>
                <a:endParaRPr kumimoji="0" lang="en-US" altLang="zh-TW">
                  <a:ea typeface="新細明體" panose="02020500000000000000" pitchFamily="18" charset="-120"/>
                </a:endParaRPr>
              </a:p>
            </p:txBody>
          </p:sp>
          <p:sp>
            <p:nvSpPr>
              <p:cNvPr id="11362" name="Oval 74"/>
              <p:cNvSpPr>
                <a:spLocks noChangeArrowheads="1"/>
              </p:cNvSpPr>
              <p:nvPr/>
            </p:nvSpPr>
            <p:spPr bwMode="auto">
              <a:xfrm>
                <a:off x="3069" y="26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5000"/>
                  </a:spcBef>
                  <a:buFont typeface="Wingdings" panose="05000000000000000000" pitchFamily="2" charset="2"/>
                  <a:buChar char="q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儷中黑(P)" pitchFamily="34" charset="-120"/>
                  </a:defRPr>
                </a:lvl1pPr>
                <a:lvl2pPr marL="742950" indent="-285750">
                  <a:spcBef>
                    <a:spcPct val="25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2pPr>
                <a:lvl3pPr marL="1143000" indent="-228600">
                  <a:spcBef>
                    <a:spcPct val="25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Ø"/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3pPr>
                <a:lvl4pPr marL="1600200" indent="-228600">
                  <a:spcBef>
                    <a:spcPct val="25000"/>
                  </a:spcBef>
                  <a:buChar char="–"/>
                  <a:defRPr kumimoji="1"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4pPr>
                <a:lvl5pPr marL="2057400" indent="-228600">
                  <a:spcBef>
                    <a:spcPct val="25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kumimoji="0" lang="zh-TW" altLang="en-US" sz="1800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11363" name="Line 75"/>
              <p:cNvSpPr>
                <a:spLocks noChangeShapeType="1"/>
              </p:cNvSpPr>
              <p:nvPr/>
            </p:nvSpPr>
            <p:spPr bwMode="auto">
              <a:xfrm>
                <a:off x="3069" y="26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364" name="Line 76"/>
              <p:cNvSpPr>
                <a:spLocks noChangeShapeType="1"/>
              </p:cNvSpPr>
              <p:nvPr/>
            </p:nvSpPr>
            <p:spPr bwMode="auto">
              <a:xfrm>
                <a:off x="3382" y="26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365" name="Rectangle 77"/>
              <p:cNvSpPr>
                <a:spLocks noChangeArrowheads="1"/>
              </p:cNvSpPr>
              <p:nvPr/>
            </p:nvSpPr>
            <p:spPr bwMode="auto">
              <a:xfrm>
                <a:off x="3069" y="26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5000"/>
                  </a:spcBef>
                  <a:buFont typeface="Wingdings" panose="05000000000000000000" pitchFamily="2" charset="2"/>
                  <a:buChar char="q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儷中黑(P)" pitchFamily="34" charset="-120"/>
                  </a:defRPr>
                </a:lvl1pPr>
                <a:lvl2pPr marL="742950" indent="-285750">
                  <a:spcBef>
                    <a:spcPct val="25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2pPr>
                <a:lvl3pPr marL="1143000" indent="-228600">
                  <a:spcBef>
                    <a:spcPct val="25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Ø"/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3pPr>
                <a:lvl4pPr marL="1600200" indent="-228600">
                  <a:spcBef>
                    <a:spcPct val="25000"/>
                  </a:spcBef>
                  <a:buChar char="–"/>
                  <a:defRPr kumimoji="1"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4pPr>
                <a:lvl5pPr marL="2057400" indent="-228600">
                  <a:spcBef>
                    <a:spcPct val="25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kumimoji="0" lang="zh-TW" altLang="en-US">
                  <a:ea typeface="新細明體" panose="02020500000000000000" pitchFamily="18" charset="-120"/>
                </a:endParaRPr>
              </a:p>
            </p:txBody>
          </p:sp>
          <p:sp>
            <p:nvSpPr>
              <p:cNvPr id="11366" name="Oval 78"/>
              <p:cNvSpPr>
                <a:spLocks noChangeArrowheads="1"/>
              </p:cNvSpPr>
              <p:nvPr/>
            </p:nvSpPr>
            <p:spPr bwMode="auto">
              <a:xfrm>
                <a:off x="3066" y="25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5000"/>
                  </a:spcBef>
                  <a:buFont typeface="Wingdings" panose="05000000000000000000" pitchFamily="2" charset="2"/>
                  <a:buChar char="q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儷中黑(P)" pitchFamily="34" charset="-120"/>
                  </a:defRPr>
                </a:lvl1pPr>
                <a:lvl2pPr marL="742950" indent="-285750">
                  <a:spcBef>
                    <a:spcPct val="25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2pPr>
                <a:lvl3pPr marL="1143000" indent="-228600">
                  <a:spcBef>
                    <a:spcPct val="25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Ø"/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3pPr>
                <a:lvl4pPr marL="1600200" indent="-228600">
                  <a:spcBef>
                    <a:spcPct val="25000"/>
                  </a:spcBef>
                  <a:buChar char="–"/>
                  <a:defRPr kumimoji="1"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4pPr>
                <a:lvl5pPr marL="2057400" indent="-228600">
                  <a:spcBef>
                    <a:spcPct val="25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kumimoji="0" lang="zh-TW" altLang="en-US" sz="1800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grpSp>
            <p:nvGrpSpPr>
              <p:cNvPr id="11367" name="Group 79"/>
              <p:cNvGrpSpPr>
                <a:grpSpLocks/>
              </p:cNvGrpSpPr>
              <p:nvPr/>
            </p:nvGrpSpPr>
            <p:grpSpPr bwMode="auto">
              <a:xfrm>
                <a:off x="3126" y="2532"/>
                <a:ext cx="198" cy="250"/>
                <a:chOff x="2957" y="2429"/>
                <a:chExt cx="201" cy="250"/>
              </a:xfrm>
            </p:grpSpPr>
            <p:sp>
              <p:nvSpPr>
                <p:cNvPr id="11420" name="Rectangle 80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5000"/>
                    </a:spcBef>
                    <a:buFont typeface="Wingdings" panose="05000000000000000000" pitchFamily="2" charset="2"/>
                    <a:buChar char="q"/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儷中黑(P)" pitchFamily="34" charset="-120"/>
                    </a:defRPr>
                  </a:lvl1pPr>
                  <a:lvl2pPr marL="742950" indent="-285750">
                    <a:spcBef>
                      <a:spcPct val="25000"/>
                    </a:spcBef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2pPr>
                  <a:lvl3pPr marL="1143000" indent="-228600">
                    <a:spcBef>
                      <a:spcPct val="25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Ø"/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3pPr>
                  <a:lvl4pPr marL="1600200" indent="-228600">
                    <a:spcBef>
                      <a:spcPct val="25000"/>
                    </a:spcBef>
                    <a:buChar char="–"/>
                    <a:defRPr kumimoji="1" sz="1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4pPr>
                  <a:lvl5pPr marL="2057400" indent="-228600">
                    <a:spcBef>
                      <a:spcPct val="25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latin typeface="Arial" panose="020B0604020202020204" pitchFamily="34" charset="0"/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11421" name="Text Box 81"/>
                <p:cNvSpPr txBox="1">
                  <a:spLocks noChangeArrowheads="1"/>
                </p:cNvSpPr>
                <p:nvPr/>
              </p:nvSpPr>
              <p:spPr bwMode="auto">
                <a:xfrm>
                  <a:off x="2957" y="2429"/>
                  <a:ext cx="201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5000"/>
                    </a:spcBef>
                    <a:buFont typeface="Wingdings" panose="05000000000000000000" pitchFamily="2" charset="2"/>
                    <a:buChar char="q"/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儷中黑(P)" pitchFamily="34" charset="-120"/>
                    </a:defRPr>
                  </a:lvl1pPr>
                  <a:lvl2pPr marL="742950" indent="-285750">
                    <a:spcBef>
                      <a:spcPct val="25000"/>
                    </a:spcBef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2pPr>
                  <a:lvl3pPr marL="1143000" indent="-228600">
                    <a:spcBef>
                      <a:spcPct val="25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Ø"/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3pPr>
                  <a:lvl4pPr marL="1600200" indent="-228600">
                    <a:spcBef>
                      <a:spcPct val="25000"/>
                    </a:spcBef>
                    <a:buChar char="–"/>
                    <a:defRPr kumimoji="1" sz="1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4pPr>
                  <a:lvl5pPr marL="2057400" indent="-228600">
                    <a:spcBef>
                      <a:spcPct val="25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kumimoji="0" lang="en-US" altLang="zh-TW" sz="2000">
                      <a:latin typeface="Arial" panose="020B0604020202020204" pitchFamily="34" charset="0"/>
                      <a:ea typeface="新細明體" panose="02020500000000000000" pitchFamily="18" charset="-120"/>
                    </a:rPr>
                    <a:t>c</a:t>
                  </a:r>
                  <a:endParaRPr kumimoji="0" lang="en-US" altLang="zh-TW">
                    <a:ea typeface="新細明體" panose="02020500000000000000" pitchFamily="18" charset="-120"/>
                  </a:endParaRPr>
                </a:p>
              </p:txBody>
            </p:sp>
          </p:grpSp>
          <p:grpSp>
            <p:nvGrpSpPr>
              <p:cNvPr id="11368" name="Group 82"/>
              <p:cNvGrpSpPr>
                <a:grpSpLocks/>
              </p:cNvGrpSpPr>
              <p:nvPr/>
            </p:nvGrpSpPr>
            <p:grpSpPr bwMode="auto">
              <a:xfrm>
                <a:off x="2400" y="1728"/>
                <a:ext cx="491" cy="250"/>
                <a:chOff x="2509" y="3533"/>
                <a:chExt cx="491" cy="250"/>
              </a:xfrm>
            </p:grpSpPr>
            <p:sp>
              <p:nvSpPr>
                <p:cNvPr id="11412" name="Oval 83"/>
                <p:cNvSpPr>
                  <a:spLocks noChangeArrowheads="1"/>
                </p:cNvSpPr>
                <p:nvPr/>
              </p:nvSpPr>
              <p:spPr bwMode="auto">
                <a:xfrm>
                  <a:off x="2514" y="3646"/>
                  <a:ext cx="484" cy="113"/>
                </a:xfrm>
                <a:prstGeom prst="ellipse">
                  <a:avLst/>
                </a:prstGeom>
                <a:solidFill>
                  <a:schemeClr val="hlink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5000"/>
                    </a:spcBef>
                    <a:buFont typeface="Wingdings" panose="05000000000000000000" pitchFamily="2" charset="2"/>
                    <a:buChar char="q"/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儷中黑(P)" pitchFamily="34" charset="-120"/>
                    </a:defRPr>
                  </a:lvl1pPr>
                  <a:lvl2pPr marL="742950" indent="-285750">
                    <a:spcBef>
                      <a:spcPct val="25000"/>
                    </a:spcBef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2pPr>
                  <a:lvl3pPr marL="1143000" indent="-228600">
                    <a:spcBef>
                      <a:spcPct val="25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Ø"/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3pPr>
                  <a:lvl4pPr marL="1600200" indent="-228600">
                    <a:spcBef>
                      <a:spcPct val="25000"/>
                    </a:spcBef>
                    <a:buChar char="–"/>
                    <a:defRPr kumimoji="1" sz="1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4pPr>
                  <a:lvl5pPr marL="2057400" indent="-228600">
                    <a:spcBef>
                      <a:spcPct val="25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latin typeface="Arial" panose="020B0604020202020204" pitchFamily="34" charset="0"/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11413" name="Line 84"/>
                <p:cNvSpPr>
                  <a:spLocks noChangeShapeType="1"/>
                </p:cNvSpPr>
                <p:nvPr/>
              </p:nvSpPr>
              <p:spPr bwMode="auto">
                <a:xfrm>
                  <a:off x="2998" y="3637"/>
                  <a:ext cx="2" cy="6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1414" name="Rectangle 85"/>
                <p:cNvSpPr>
                  <a:spLocks noChangeArrowheads="1"/>
                </p:cNvSpPr>
                <p:nvPr/>
              </p:nvSpPr>
              <p:spPr bwMode="auto">
                <a:xfrm>
                  <a:off x="2514" y="3637"/>
                  <a:ext cx="480" cy="68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5000"/>
                    </a:spcBef>
                    <a:buFont typeface="Wingdings" panose="05000000000000000000" pitchFamily="2" charset="2"/>
                    <a:buChar char="q"/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儷中黑(P)" pitchFamily="34" charset="-120"/>
                    </a:defRPr>
                  </a:lvl1pPr>
                  <a:lvl2pPr marL="742950" indent="-285750">
                    <a:spcBef>
                      <a:spcPct val="25000"/>
                    </a:spcBef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2pPr>
                  <a:lvl3pPr marL="1143000" indent="-228600">
                    <a:spcBef>
                      <a:spcPct val="25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Ø"/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3pPr>
                  <a:lvl4pPr marL="1600200" indent="-228600">
                    <a:spcBef>
                      <a:spcPct val="25000"/>
                    </a:spcBef>
                    <a:buChar char="–"/>
                    <a:defRPr kumimoji="1" sz="1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4pPr>
                  <a:lvl5pPr marL="2057400" indent="-228600">
                    <a:spcBef>
                      <a:spcPct val="25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11415" name="Oval 86"/>
                <p:cNvSpPr>
                  <a:spLocks noChangeArrowheads="1"/>
                </p:cNvSpPr>
                <p:nvPr/>
              </p:nvSpPr>
              <p:spPr bwMode="auto">
                <a:xfrm>
                  <a:off x="2509" y="3555"/>
                  <a:ext cx="485" cy="132"/>
                </a:xfrm>
                <a:prstGeom prst="ellipse">
                  <a:avLst/>
                </a:prstGeom>
                <a:solidFill>
                  <a:schemeClr val="hlink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5000"/>
                    </a:spcBef>
                    <a:buFont typeface="Wingdings" panose="05000000000000000000" pitchFamily="2" charset="2"/>
                    <a:buChar char="q"/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儷中黑(P)" pitchFamily="34" charset="-120"/>
                    </a:defRPr>
                  </a:lvl1pPr>
                  <a:lvl2pPr marL="742950" indent="-285750">
                    <a:spcBef>
                      <a:spcPct val="25000"/>
                    </a:spcBef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2pPr>
                  <a:lvl3pPr marL="1143000" indent="-228600">
                    <a:spcBef>
                      <a:spcPct val="25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Ø"/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3pPr>
                  <a:lvl4pPr marL="1600200" indent="-228600">
                    <a:spcBef>
                      <a:spcPct val="25000"/>
                    </a:spcBef>
                    <a:buChar char="–"/>
                    <a:defRPr kumimoji="1" sz="1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4pPr>
                  <a:lvl5pPr marL="2057400" indent="-228600">
                    <a:spcBef>
                      <a:spcPct val="25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latin typeface="Arial" panose="020B0604020202020204" pitchFamily="34" charset="0"/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11416" name="Line 87"/>
                <p:cNvSpPr>
                  <a:spLocks noChangeShapeType="1"/>
                </p:cNvSpPr>
                <p:nvPr/>
              </p:nvSpPr>
              <p:spPr bwMode="auto">
                <a:xfrm>
                  <a:off x="2511" y="3637"/>
                  <a:ext cx="1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grpSp>
              <p:nvGrpSpPr>
                <p:cNvPr id="11417" name="Group 88"/>
                <p:cNvGrpSpPr>
                  <a:grpSpLocks/>
                </p:cNvGrpSpPr>
                <p:nvPr/>
              </p:nvGrpSpPr>
              <p:grpSpPr bwMode="auto">
                <a:xfrm>
                  <a:off x="2558" y="3533"/>
                  <a:ext cx="355" cy="250"/>
                  <a:chOff x="2012" y="3629"/>
                  <a:chExt cx="355" cy="250"/>
                </a:xfrm>
              </p:grpSpPr>
              <p:sp>
                <p:nvSpPr>
                  <p:cNvPr id="11418" name="Rectangle 89"/>
                  <p:cNvSpPr>
                    <a:spLocks noChangeArrowheads="1"/>
                  </p:cNvSpPr>
                  <p:nvPr/>
                </p:nvSpPr>
                <p:spPr bwMode="auto">
                  <a:xfrm>
                    <a:off x="2065" y="3690"/>
                    <a:ext cx="265" cy="138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5000"/>
                      </a:spcBef>
                      <a:buFont typeface="Wingdings" panose="05000000000000000000" pitchFamily="2" charset="2"/>
                      <a:buChar char="q"/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華康儷中黑(P)" pitchFamily="34" charset="-120"/>
                      </a:defRPr>
                    </a:lvl1pPr>
                    <a:lvl2pPr marL="742950" indent="-285750">
                      <a:spcBef>
                        <a:spcPct val="25000"/>
                      </a:spcBef>
                      <a:buChar char="•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華康標楷體(P)" pitchFamily="66" charset="-120"/>
                      </a:defRPr>
                    </a:lvl2pPr>
                    <a:lvl3pPr marL="1143000" indent="-228600">
                      <a:spcBef>
                        <a:spcPct val="25000"/>
                      </a:spcBef>
                      <a:buClr>
                        <a:schemeClr val="bg2"/>
                      </a:buClr>
                      <a:buFont typeface="Wingdings" panose="05000000000000000000" pitchFamily="2" charset="2"/>
                      <a:buChar char="Ø"/>
                      <a:defRPr kumimoji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華康標楷體(P)" pitchFamily="66" charset="-120"/>
                      </a:defRPr>
                    </a:lvl3pPr>
                    <a:lvl4pPr marL="1600200" indent="-228600">
                      <a:spcBef>
                        <a:spcPct val="25000"/>
                      </a:spcBef>
                      <a:buChar char="–"/>
                      <a:defRPr kumimoji="1"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華康標楷體(P)" pitchFamily="66" charset="-120"/>
                      </a:defRPr>
                    </a:lvl4pPr>
                    <a:lvl5pPr marL="2057400" indent="-228600">
                      <a:spcBef>
                        <a:spcPct val="25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華康標楷體(P)" pitchFamily="66" charset="-120"/>
                      </a:defRPr>
                    </a:lvl5pPr>
                    <a:lvl6pPr marL="25146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華康標楷體(P)" pitchFamily="66" charset="-120"/>
                      </a:defRPr>
                    </a:lvl6pPr>
                    <a:lvl7pPr marL="29718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華康標楷體(P)" pitchFamily="66" charset="-120"/>
                      </a:defRPr>
                    </a:lvl7pPr>
                    <a:lvl8pPr marL="34290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華康標楷體(P)" pitchFamily="66" charset="-120"/>
                      </a:defRPr>
                    </a:lvl8pPr>
                    <a:lvl9pPr marL="38862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華康標楷體(P)" pitchFamily="66" charset="-12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latin typeface="Arial" panose="020B0604020202020204" pitchFamily="34" charset="0"/>
                      <a:ea typeface="新細明體" panose="02020500000000000000" pitchFamily="18" charset="-120"/>
                    </a:endParaRPr>
                  </a:p>
                </p:txBody>
              </p:sp>
              <p:sp>
                <p:nvSpPr>
                  <p:cNvPr id="11419" name="Text Box 9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12" y="3629"/>
                    <a:ext cx="355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5000"/>
                      </a:spcBef>
                      <a:buFont typeface="Wingdings" panose="05000000000000000000" pitchFamily="2" charset="2"/>
                      <a:buChar char="q"/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華康儷中黑(P)" pitchFamily="34" charset="-120"/>
                      </a:defRPr>
                    </a:lvl1pPr>
                    <a:lvl2pPr marL="742950" indent="-285750">
                      <a:spcBef>
                        <a:spcPct val="25000"/>
                      </a:spcBef>
                      <a:buChar char="•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華康標楷體(P)" pitchFamily="66" charset="-120"/>
                      </a:defRPr>
                    </a:lvl2pPr>
                    <a:lvl3pPr marL="1143000" indent="-228600">
                      <a:spcBef>
                        <a:spcPct val="25000"/>
                      </a:spcBef>
                      <a:buClr>
                        <a:schemeClr val="bg2"/>
                      </a:buClr>
                      <a:buFont typeface="Wingdings" panose="05000000000000000000" pitchFamily="2" charset="2"/>
                      <a:buChar char="Ø"/>
                      <a:defRPr kumimoji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華康標楷體(P)" pitchFamily="66" charset="-120"/>
                      </a:defRPr>
                    </a:lvl3pPr>
                    <a:lvl4pPr marL="1600200" indent="-228600">
                      <a:spcBef>
                        <a:spcPct val="25000"/>
                      </a:spcBef>
                      <a:buChar char="–"/>
                      <a:defRPr kumimoji="1"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華康標楷體(P)" pitchFamily="66" charset="-120"/>
                      </a:defRPr>
                    </a:lvl4pPr>
                    <a:lvl5pPr marL="2057400" indent="-228600">
                      <a:spcBef>
                        <a:spcPct val="25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華康標楷體(P)" pitchFamily="66" charset="-120"/>
                      </a:defRPr>
                    </a:lvl5pPr>
                    <a:lvl6pPr marL="25146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華康標楷體(P)" pitchFamily="66" charset="-120"/>
                      </a:defRPr>
                    </a:lvl6pPr>
                    <a:lvl7pPr marL="29718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華康標楷體(P)" pitchFamily="66" charset="-120"/>
                      </a:defRPr>
                    </a:lvl7pPr>
                    <a:lvl8pPr marL="34290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華康標楷體(P)" pitchFamily="66" charset="-120"/>
                      </a:defRPr>
                    </a:lvl8pPr>
                    <a:lvl9pPr marL="38862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華康標楷體(P)" pitchFamily="66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kumimoji="0" lang="en-US" altLang="zh-TW" sz="2000">
                        <a:latin typeface="Arial" panose="020B0604020202020204" pitchFamily="34" charset="0"/>
                        <a:ea typeface="新細明體" panose="02020500000000000000" pitchFamily="18" charset="-120"/>
                      </a:rPr>
                      <a:t>A.a</a:t>
                    </a:r>
                    <a:endParaRPr kumimoji="0" lang="en-US" altLang="zh-TW">
                      <a:ea typeface="新細明體" panose="02020500000000000000" pitchFamily="18" charset="-120"/>
                    </a:endParaRPr>
                  </a:p>
                </p:txBody>
              </p:sp>
            </p:grpSp>
          </p:grpSp>
          <p:grpSp>
            <p:nvGrpSpPr>
              <p:cNvPr id="11369" name="Group 91"/>
              <p:cNvGrpSpPr>
                <a:grpSpLocks/>
              </p:cNvGrpSpPr>
              <p:nvPr/>
            </p:nvGrpSpPr>
            <p:grpSpPr bwMode="auto">
              <a:xfrm>
                <a:off x="2983" y="1970"/>
                <a:ext cx="491" cy="250"/>
                <a:chOff x="2509" y="3533"/>
                <a:chExt cx="491" cy="250"/>
              </a:xfrm>
            </p:grpSpPr>
            <p:sp>
              <p:nvSpPr>
                <p:cNvPr id="11404" name="Oval 92"/>
                <p:cNvSpPr>
                  <a:spLocks noChangeArrowheads="1"/>
                </p:cNvSpPr>
                <p:nvPr/>
              </p:nvSpPr>
              <p:spPr bwMode="auto">
                <a:xfrm>
                  <a:off x="2514" y="3646"/>
                  <a:ext cx="484" cy="113"/>
                </a:xfrm>
                <a:prstGeom prst="ellipse">
                  <a:avLst/>
                </a:prstGeom>
                <a:solidFill>
                  <a:schemeClr val="hlink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5000"/>
                    </a:spcBef>
                    <a:buFont typeface="Wingdings" panose="05000000000000000000" pitchFamily="2" charset="2"/>
                    <a:buChar char="q"/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儷中黑(P)" pitchFamily="34" charset="-120"/>
                    </a:defRPr>
                  </a:lvl1pPr>
                  <a:lvl2pPr marL="742950" indent="-285750">
                    <a:spcBef>
                      <a:spcPct val="25000"/>
                    </a:spcBef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2pPr>
                  <a:lvl3pPr marL="1143000" indent="-228600">
                    <a:spcBef>
                      <a:spcPct val="25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Ø"/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3pPr>
                  <a:lvl4pPr marL="1600200" indent="-228600">
                    <a:spcBef>
                      <a:spcPct val="25000"/>
                    </a:spcBef>
                    <a:buChar char="–"/>
                    <a:defRPr kumimoji="1" sz="1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4pPr>
                  <a:lvl5pPr marL="2057400" indent="-228600">
                    <a:spcBef>
                      <a:spcPct val="25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latin typeface="Arial" panose="020B0604020202020204" pitchFamily="34" charset="0"/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11405" name="Line 93"/>
                <p:cNvSpPr>
                  <a:spLocks noChangeShapeType="1"/>
                </p:cNvSpPr>
                <p:nvPr/>
              </p:nvSpPr>
              <p:spPr bwMode="auto">
                <a:xfrm>
                  <a:off x="2998" y="3637"/>
                  <a:ext cx="2" cy="6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1406" name="Rectangle 94"/>
                <p:cNvSpPr>
                  <a:spLocks noChangeArrowheads="1"/>
                </p:cNvSpPr>
                <p:nvPr/>
              </p:nvSpPr>
              <p:spPr bwMode="auto">
                <a:xfrm>
                  <a:off x="2514" y="3637"/>
                  <a:ext cx="480" cy="68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5000"/>
                    </a:spcBef>
                    <a:buFont typeface="Wingdings" panose="05000000000000000000" pitchFamily="2" charset="2"/>
                    <a:buChar char="q"/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儷中黑(P)" pitchFamily="34" charset="-120"/>
                    </a:defRPr>
                  </a:lvl1pPr>
                  <a:lvl2pPr marL="742950" indent="-285750">
                    <a:spcBef>
                      <a:spcPct val="25000"/>
                    </a:spcBef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2pPr>
                  <a:lvl3pPr marL="1143000" indent="-228600">
                    <a:spcBef>
                      <a:spcPct val="25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Ø"/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3pPr>
                  <a:lvl4pPr marL="1600200" indent="-228600">
                    <a:spcBef>
                      <a:spcPct val="25000"/>
                    </a:spcBef>
                    <a:buChar char="–"/>
                    <a:defRPr kumimoji="1" sz="1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4pPr>
                  <a:lvl5pPr marL="2057400" indent="-228600">
                    <a:spcBef>
                      <a:spcPct val="25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11407" name="Oval 95"/>
                <p:cNvSpPr>
                  <a:spLocks noChangeArrowheads="1"/>
                </p:cNvSpPr>
                <p:nvPr/>
              </p:nvSpPr>
              <p:spPr bwMode="auto">
                <a:xfrm>
                  <a:off x="2509" y="3555"/>
                  <a:ext cx="485" cy="132"/>
                </a:xfrm>
                <a:prstGeom prst="ellipse">
                  <a:avLst/>
                </a:prstGeom>
                <a:solidFill>
                  <a:schemeClr val="hlink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5000"/>
                    </a:spcBef>
                    <a:buFont typeface="Wingdings" panose="05000000000000000000" pitchFamily="2" charset="2"/>
                    <a:buChar char="q"/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儷中黑(P)" pitchFamily="34" charset="-120"/>
                    </a:defRPr>
                  </a:lvl1pPr>
                  <a:lvl2pPr marL="742950" indent="-285750">
                    <a:spcBef>
                      <a:spcPct val="25000"/>
                    </a:spcBef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2pPr>
                  <a:lvl3pPr marL="1143000" indent="-228600">
                    <a:spcBef>
                      <a:spcPct val="25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Ø"/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3pPr>
                  <a:lvl4pPr marL="1600200" indent="-228600">
                    <a:spcBef>
                      <a:spcPct val="25000"/>
                    </a:spcBef>
                    <a:buChar char="–"/>
                    <a:defRPr kumimoji="1" sz="1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4pPr>
                  <a:lvl5pPr marL="2057400" indent="-228600">
                    <a:spcBef>
                      <a:spcPct val="25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latin typeface="Arial" panose="020B0604020202020204" pitchFamily="34" charset="0"/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11408" name="Line 96"/>
                <p:cNvSpPr>
                  <a:spLocks noChangeShapeType="1"/>
                </p:cNvSpPr>
                <p:nvPr/>
              </p:nvSpPr>
              <p:spPr bwMode="auto">
                <a:xfrm>
                  <a:off x="2511" y="3637"/>
                  <a:ext cx="1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grpSp>
              <p:nvGrpSpPr>
                <p:cNvPr id="11409" name="Group 97"/>
                <p:cNvGrpSpPr>
                  <a:grpSpLocks/>
                </p:cNvGrpSpPr>
                <p:nvPr/>
              </p:nvGrpSpPr>
              <p:grpSpPr bwMode="auto">
                <a:xfrm>
                  <a:off x="2558" y="3533"/>
                  <a:ext cx="355" cy="250"/>
                  <a:chOff x="2012" y="3629"/>
                  <a:chExt cx="355" cy="250"/>
                </a:xfrm>
              </p:grpSpPr>
              <p:sp>
                <p:nvSpPr>
                  <p:cNvPr id="11410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2065" y="3690"/>
                    <a:ext cx="265" cy="138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5000"/>
                      </a:spcBef>
                      <a:buFont typeface="Wingdings" panose="05000000000000000000" pitchFamily="2" charset="2"/>
                      <a:buChar char="q"/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華康儷中黑(P)" pitchFamily="34" charset="-120"/>
                      </a:defRPr>
                    </a:lvl1pPr>
                    <a:lvl2pPr marL="742950" indent="-285750">
                      <a:spcBef>
                        <a:spcPct val="25000"/>
                      </a:spcBef>
                      <a:buChar char="•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華康標楷體(P)" pitchFamily="66" charset="-120"/>
                      </a:defRPr>
                    </a:lvl2pPr>
                    <a:lvl3pPr marL="1143000" indent="-228600">
                      <a:spcBef>
                        <a:spcPct val="25000"/>
                      </a:spcBef>
                      <a:buClr>
                        <a:schemeClr val="bg2"/>
                      </a:buClr>
                      <a:buFont typeface="Wingdings" panose="05000000000000000000" pitchFamily="2" charset="2"/>
                      <a:buChar char="Ø"/>
                      <a:defRPr kumimoji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華康標楷體(P)" pitchFamily="66" charset="-120"/>
                      </a:defRPr>
                    </a:lvl3pPr>
                    <a:lvl4pPr marL="1600200" indent="-228600">
                      <a:spcBef>
                        <a:spcPct val="25000"/>
                      </a:spcBef>
                      <a:buChar char="–"/>
                      <a:defRPr kumimoji="1"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華康標楷體(P)" pitchFamily="66" charset="-120"/>
                      </a:defRPr>
                    </a:lvl4pPr>
                    <a:lvl5pPr marL="2057400" indent="-228600">
                      <a:spcBef>
                        <a:spcPct val="25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華康標楷體(P)" pitchFamily="66" charset="-120"/>
                      </a:defRPr>
                    </a:lvl5pPr>
                    <a:lvl6pPr marL="25146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華康標楷體(P)" pitchFamily="66" charset="-120"/>
                      </a:defRPr>
                    </a:lvl6pPr>
                    <a:lvl7pPr marL="29718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華康標楷體(P)" pitchFamily="66" charset="-120"/>
                      </a:defRPr>
                    </a:lvl7pPr>
                    <a:lvl8pPr marL="34290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華康標楷體(P)" pitchFamily="66" charset="-120"/>
                      </a:defRPr>
                    </a:lvl8pPr>
                    <a:lvl9pPr marL="38862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華康標楷體(P)" pitchFamily="66" charset="-12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latin typeface="Arial" panose="020B0604020202020204" pitchFamily="34" charset="0"/>
                      <a:ea typeface="新細明體" panose="02020500000000000000" pitchFamily="18" charset="-120"/>
                    </a:endParaRPr>
                  </a:p>
                </p:txBody>
              </p:sp>
              <p:sp>
                <p:nvSpPr>
                  <p:cNvPr id="11411" name="Text Box 9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12" y="3629"/>
                    <a:ext cx="355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5000"/>
                      </a:spcBef>
                      <a:buFont typeface="Wingdings" panose="05000000000000000000" pitchFamily="2" charset="2"/>
                      <a:buChar char="q"/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華康儷中黑(P)" pitchFamily="34" charset="-120"/>
                      </a:defRPr>
                    </a:lvl1pPr>
                    <a:lvl2pPr marL="742950" indent="-285750">
                      <a:spcBef>
                        <a:spcPct val="25000"/>
                      </a:spcBef>
                      <a:buChar char="•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華康標楷體(P)" pitchFamily="66" charset="-120"/>
                      </a:defRPr>
                    </a:lvl2pPr>
                    <a:lvl3pPr marL="1143000" indent="-228600">
                      <a:spcBef>
                        <a:spcPct val="25000"/>
                      </a:spcBef>
                      <a:buClr>
                        <a:schemeClr val="bg2"/>
                      </a:buClr>
                      <a:buFont typeface="Wingdings" panose="05000000000000000000" pitchFamily="2" charset="2"/>
                      <a:buChar char="Ø"/>
                      <a:defRPr kumimoji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華康標楷體(P)" pitchFamily="66" charset="-120"/>
                      </a:defRPr>
                    </a:lvl3pPr>
                    <a:lvl4pPr marL="1600200" indent="-228600">
                      <a:spcBef>
                        <a:spcPct val="25000"/>
                      </a:spcBef>
                      <a:buChar char="–"/>
                      <a:defRPr kumimoji="1"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華康標楷體(P)" pitchFamily="66" charset="-120"/>
                      </a:defRPr>
                    </a:lvl4pPr>
                    <a:lvl5pPr marL="2057400" indent="-228600">
                      <a:spcBef>
                        <a:spcPct val="25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華康標楷體(P)" pitchFamily="66" charset="-120"/>
                      </a:defRPr>
                    </a:lvl5pPr>
                    <a:lvl6pPr marL="25146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華康標楷體(P)" pitchFamily="66" charset="-120"/>
                      </a:defRPr>
                    </a:lvl6pPr>
                    <a:lvl7pPr marL="29718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華康標楷體(P)" pitchFamily="66" charset="-120"/>
                      </a:defRPr>
                    </a:lvl7pPr>
                    <a:lvl8pPr marL="34290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華康標楷體(P)" pitchFamily="66" charset="-120"/>
                      </a:defRPr>
                    </a:lvl8pPr>
                    <a:lvl9pPr marL="38862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華康標楷體(P)" pitchFamily="66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kumimoji="0" lang="en-US" altLang="zh-TW" sz="2000">
                        <a:latin typeface="Arial" panose="020B0604020202020204" pitchFamily="34" charset="0"/>
                        <a:ea typeface="新細明體" panose="02020500000000000000" pitchFamily="18" charset="-120"/>
                      </a:rPr>
                      <a:t>A.c</a:t>
                    </a:r>
                    <a:endParaRPr kumimoji="0" lang="en-US" altLang="zh-TW">
                      <a:ea typeface="新細明體" panose="02020500000000000000" pitchFamily="18" charset="-120"/>
                    </a:endParaRPr>
                  </a:p>
                </p:txBody>
              </p:sp>
            </p:grpSp>
          </p:grpSp>
          <p:grpSp>
            <p:nvGrpSpPr>
              <p:cNvPr id="11370" name="Group 100"/>
              <p:cNvGrpSpPr>
                <a:grpSpLocks/>
              </p:cNvGrpSpPr>
              <p:nvPr/>
            </p:nvGrpSpPr>
            <p:grpSpPr bwMode="auto">
              <a:xfrm>
                <a:off x="1785" y="1363"/>
                <a:ext cx="491" cy="250"/>
                <a:chOff x="2509" y="3533"/>
                <a:chExt cx="491" cy="250"/>
              </a:xfrm>
            </p:grpSpPr>
            <p:sp>
              <p:nvSpPr>
                <p:cNvPr id="11396" name="Oval 101"/>
                <p:cNvSpPr>
                  <a:spLocks noChangeArrowheads="1"/>
                </p:cNvSpPr>
                <p:nvPr/>
              </p:nvSpPr>
              <p:spPr bwMode="auto">
                <a:xfrm>
                  <a:off x="2514" y="3646"/>
                  <a:ext cx="484" cy="113"/>
                </a:xfrm>
                <a:prstGeom prst="ellipse">
                  <a:avLst/>
                </a:prstGeom>
                <a:solidFill>
                  <a:schemeClr val="hlink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5000"/>
                    </a:spcBef>
                    <a:buFont typeface="Wingdings" panose="05000000000000000000" pitchFamily="2" charset="2"/>
                    <a:buChar char="q"/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儷中黑(P)" pitchFamily="34" charset="-120"/>
                    </a:defRPr>
                  </a:lvl1pPr>
                  <a:lvl2pPr marL="742950" indent="-285750">
                    <a:spcBef>
                      <a:spcPct val="25000"/>
                    </a:spcBef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2pPr>
                  <a:lvl3pPr marL="1143000" indent="-228600">
                    <a:spcBef>
                      <a:spcPct val="25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Ø"/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3pPr>
                  <a:lvl4pPr marL="1600200" indent="-228600">
                    <a:spcBef>
                      <a:spcPct val="25000"/>
                    </a:spcBef>
                    <a:buChar char="–"/>
                    <a:defRPr kumimoji="1" sz="1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4pPr>
                  <a:lvl5pPr marL="2057400" indent="-228600">
                    <a:spcBef>
                      <a:spcPct val="25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latin typeface="Arial" panose="020B0604020202020204" pitchFamily="34" charset="0"/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11397" name="Line 102"/>
                <p:cNvSpPr>
                  <a:spLocks noChangeShapeType="1"/>
                </p:cNvSpPr>
                <p:nvPr/>
              </p:nvSpPr>
              <p:spPr bwMode="auto">
                <a:xfrm>
                  <a:off x="2998" y="3637"/>
                  <a:ext cx="2" cy="6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1398" name="Rectangle 103"/>
                <p:cNvSpPr>
                  <a:spLocks noChangeArrowheads="1"/>
                </p:cNvSpPr>
                <p:nvPr/>
              </p:nvSpPr>
              <p:spPr bwMode="auto">
                <a:xfrm>
                  <a:off x="2514" y="3637"/>
                  <a:ext cx="480" cy="68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5000"/>
                    </a:spcBef>
                    <a:buFont typeface="Wingdings" panose="05000000000000000000" pitchFamily="2" charset="2"/>
                    <a:buChar char="q"/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儷中黑(P)" pitchFamily="34" charset="-120"/>
                    </a:defRPr>
                  </a:lvl1pPr>
                  <a:lvl2pPr marL="742950" indent="-285750">
                    <a:spcBef>
                      <a:spcPct val="25000"/>
                    </a:spcBef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2pPr>
                  <a:lvl3pPr marL="1143000" indent="-228600">
                    <a:spcBef>
                      <a:spcPct val="25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Ø"/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3pPr>
                  <a:lvl4pPr marL="1600200" indent="-228600">
                    <a:spcBef>
                      <a:spcPct val="25000"/>
                    </a:spcBef>
                    <a:buChar char="–"/>
                    <a:defRPr kumimoji="1" sz="1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4pPr>
                  <a:lvl5pPr marL="2057400" indent="-228600">
                    <a:spcBef>
                      <a:spcPct val="25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11399" name="Oval 104"/>
                <p:cNvSpPr>
                  <a:spLocks noChangeArrowheads="1"/>
                </p:cNvSpPr>
                <p:nvPr/>
              </p:nvSpPr>
              <p:spPr bwMode="auto">
                <a:xfrm>
                  <a:off x="2509" y="3555"/>
                  <a:ext cx="485" cy="132"/>
                </a:xfrm>
                <a:prstGeom prst="ellipse">
                  <a:avLst/>
                </a:prstGeom>
                <a:solidFill>
                  <a:schemeClr val="hlink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5000"/>
                    </a:spcBef>
                    <a:buFont typeface="Wingdings" panose="05000000000000000000" pitchFamily="2" charset="2"/>
                    <a:buChar char="q"/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儷中黑(P)" pitchFamily="34" charset="-120"/>
                    </a:defRPr>
                  </a:lvl1pPr>
                  <a:lvl2pPr marL="742950" indent="-285750">
                    <a:spcBef>
                      <a:spcPct val="25000"/>
                    </a:spcBef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2pPr>
                  <a:lvl3pPr marL="1143000" indent="-228600">
                    <a:spcBef>
                      <a:spcPct val="25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Ø"/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3pPr>
                  <a:lvl4pPr marL="1600200" indent="-228600">
                    <a:spcBef>
                      <a:spcPct val="25000"/>
                    </a:spcBef>
                    <a:buChar char="–"/>
                    <a:defRPr kumimoji="1" sz="1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4pPr>
                  <a:lvl5pPr marL="2057400" indent="-228600">
                    <a:spcBef>
                      <a:spcPct val="25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latin typeface="Arial" panose="020B0604020202020204" pitchFamily="34" charset="0"/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11400" name="Line 105"/>
                <p:cNvSpPr>
                  <a:spLocks noChangeShapeType="1"/>
                </p:cNvSpPr>
                <p:nvPr/>
              </p:nvSpPr>
              <p:spPr bwMode="auto">
                <a:xfrm>
                  <a:off x="2511" y="3637"/>
                  <a:ext cx="1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grpSp>
              <p:nvGrpSpPr>
                <p:cNvPr id="11401" name="Group 106"/>
                <p:cNvGrpSpPr>
                  <a:grpSpLocks/>
                </p:cNvGrpSpPr>
                <p:nvPr/>
              </p:nvGrpSpPr>
              <p:grpSpPr bwMode="auto">
                <a:xfrm>
                  <a:off x="2562" y="3533"/>
                  <a:ext cx="347" cy="250"/>
                  <a:chOff x="2016" y="3629"/>
                  <a:chExt cx="347" cy="250"/>
                </a:xfrm>
              </p:grpSpPr>
              <p:sp>
                <p:nvSpPr>
                  <p:cNvPr id="11402" name="Rectangle 107"/>
                  <p:cNvSpPr>
                    <a:spLocks noChangeArrowheads="1"/>
                  </p:cNvSpPr>
                  <p:nvPr/>
                </p:nvSpPr>
                <p:spPr bwMode="auto">
                  <a:xfrm>
                    <a:off x="2065" y="3690"/>
                    <a:ext cx="265" cy="138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5000"/>
                      </a:spcBef>
                      <a:buFont typeface="Wingdings" panose="05000000000000000000" pitchFamily="2" charset="2"/>
                      <a:buChar char="q"/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華康儷中黑(P)" pitchFamily="34" charset="-120"/>
                      </a:defRPr>
                    </a:lvl1pPr>
                    <a:lvl2pPr marL="742950" indent="-285750">
                      <a:spcBef>
                        <a:spcPct val="25000"/>
                      </a:spcBef>
                      <a:buChar char="•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華康標楷體(P)" pitchFamily="66" charset="-120"/>
                      </a:defRPr>
                    </a:lvl2pPr>
                    <a:lvl3pPr marL="1143000" indent="-228600">
                      <a:spcBef>
                        <a:spcPct val="25000"/>
                      </a:spcBef>
                      <a:buClr>
                        <a:schemeClr val="bg2"/>
                      </a:buClr>
                      <a:buFont typeface="Wingdings" panose="05000000000000000000" pitchFamily="2" charset="2"/>
                      <a:buChar char="Ø"/>
                      <a:defRPr kumimoji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華康標楷體(P)" pitchFamily="66" charset="-120"/>
                      </a:defRPr>
                    </a:lvl3pPr>
                    <a:lvl4pPr marL="1600200" indent="-228600">
                      <a:spcBef>
                        <a:spcPct val="25000"/>
                      </a:spcBef>
                      <a:buChar char="–"/>
                      <a:defRPr kumimoji="1"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華康標楷體(P)" pitchFamily="66" charset="-120"/>
                      </a:defRPr>
                    </a:lvl4pPr>
                    <a:lvl5pPr marL="2057400" indent="-228600">
                      <a:spcBef>
                        <a:spcPct val="25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華康標楷體(P)" pitchFamily="66" charset="-120"/>
                      </a:defRPr>
                    </a:lvl5pPr>
                    <a:lvl6pPr marL="25146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華康標楷體(P)" pitchFamily="66" charset="-120"/>
                      </a:defRPr>
                    </a:lvl6pPr>
                    <a:lvl7pPr marL="29718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華康標楷體(P)" pitchFamily="66" charset="-120"/>
                      </a:defRPr>
                    </a:lvl7pPr>
                    <a:lvl8pPr marL="34290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華康標楷體(P)" pitchFamily="66" charset="-120"/>
                      </a:defRPr>
                    </a:lvl8pPr>
                    <a:lvl9pPr marL="38862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華康標楷體(P)" pitchFamily="66" charset="-12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latin typeface="Arial" panose="020B0604020202020204" pitchFamily="34" charset="0"/>
                      <a:ea typeface="新細明體" panose="02020500000000000000" pitchFamily="18" charset="-120"/>
                    </a:endParaRPr>
                  </a:p>
                </p:txBody>
              </p:sp>
              <p:sp>
                <p:nvSpPr>
                  <p:cNvPr id="11403" name="Text Box 10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16" y="3629"/>
                    <a:ext cx="347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5000"/>
                      </a:spcBef>
                      <a:buFont typeface="Wingdings" panose="05000000000000000000" pitchFamily="2" charset="2"/>
                      <a:buChar char="q"/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華康儷中黑(P)" pitchFamily="34" charset="-120"/>
                      </a:defRPr>
                    </a:lvl1pPr>
                    <a:lvl2pPr marL="742950" indent="-285750">
                      <a:spcBef>
                        <a:spcPct val="25000"/>
                      </a:spcBef>
                      <a:buChar char="•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華康標楷體(P)" pitchFamily="66" charset="-120"/>
                      </a:defRPr>
                    </a:lvl2pPr>
                    <a:lvl3pPr marL="1143000" indent="-228600">
                      <a:spcBef>
                        <a:spcPct val="25000"/>
                      </a:spcBef>
                      <a:buClr>
                        <a:schemeClr val="bg2"/>
                      </a:buClr>
                      <a:buFont typeface="Wingdings" panose="05000000000000000000" pitchFamily="2" charset="2"/>
                      <a:buChar char="Ø"/>
                      <a:defRPr kumimoji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華康標楷體(P)" pitchFamily="66" charset="-120"/>
                      </a:defRPr>
                    </a:lvl3pPr>
                    <a:lvl4pPr marL="1600200" indent="-228600">
                      <a:spcBef>
                        <a:spcPct val="25000"/>
                      </a:spcBef>
                      <a:buChar char="–"/>
                      <a:defRPr kumimoji="1"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華康標楷體(P)" pitchFamily="66" charset="-120"/>
                      </a:defRPr>
                    </a:lvl4pPr>
                    <a:lvl5pPr marL="2057400" indent="-228600">
                      <a:spcBef>
                        <a:spcPct val="25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華康標楷體(P)" pitchFamily="66" charset="-120"/>
                      </a:defRPr>
                    </a:lvl5pPr>
                    <a:lvl6pPr marL="25146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華康標楷體(P)" pitchFamily="66" charset="-120"/>
                      </a:defRPr>
                    </a:lvl6pPr>
                    <a:lvl7pPr marL="29718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華康標楷體(P)" pitchFamily="66" charset="-120"/>
                      </a:defRPr>
                    </a:lvl7pPr>
                    <a:lvl8pPr marL="34290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華康標楷體(P)" pitchFamily="66" charset="-120"/>
                      </a:defRPr>
                    </a:lvl8pPr>
                    <a:lvl9pPr marL="38862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華康標楷體(P)" pitchFamily="66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kumimoji="0" lang="en-US" altLang="zh-TW" sz="2000">
                        <a:latin typeface="Arial" panose="020B0604020202020204" pitchFamily="34" charset="0"/>
                        <a:ea typeface="新細明體" panose="02020500000000000000" pitchFamily="18" charset="-120"/>
                      </a:rPr>
                      <a:t>C.b</a:t>
                    </a:r>
                    <a:endParaRPr kumimoji="0" lang="en-US" altLang="zh-TW">
                      <a:ea typeface="新細明體" panose="02020500000000000000" pitchFamily="18" charset="-120"/>
                    </a:endParaRPr>
                  </a:p>
                </p:txBody>
              </p:sp>
            </p:grpSp>
          </p:grpSp>
          <p:grpSp>
            <p:nvGrpSpPr>
              <p:cNvPr id="11371" name="Group 109"/>
              <p:cNvGrpSpPr>
                <a:grpSpLocks/>
              </p:cNvGrpSpPr>
              <p:nvPr/>
            </p:nvGrpSpPr>
            <p:grpSpPr bwMode="auto">
              <a:xfrm>
                <a:off x="3883" y="1499"/>
                <a:ext cx="491" cy="250"/>
                <a:chOff x="2509" y="3533"/>
                <a:chExt cx="491" cy="250"/>
              </a:xfrm>
            </p:grpSpPr>
            <p:sp>
              <p:nvSpPr>
                <p:cNvPr id="11388" name="Oval 110"/>
                <p:cNvSpPr>
                  <a:spLocks noChangeArrowheads="1"/>
                </p:cNvSpPr>
                <p:nvPr/>
              </p:nvSpPr>
              <p:spPr bwMode="auto">
                <a:xfrm>
                  <a:off x="2514" y="3646"/>
                  <a:ext cx="484" cy="113"/>
                </a:xfrm>
                <a:prstGeom prst="ellipse">
                  <a:avLst/>
                </a:prstGeom>
                <a:solidFill>
                  <a:schemeClr val="hlink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5000"/>
                    </a:spcBef>
                    <a:buFont typeface="Wingdings" panose="05000000000000000000" pitchFamily="2" charset="2"/>
                    <a:buChar char="q"/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儷中黑(P)" pitchFamily="34" charset="-120"/>
                    </a:defRPr>
                  </a:lvl1pPr>
                  <a:lvl2pPr marL="742950" indent="-285750">
                    <a:spcBef>
                      <a:spcPct val="25000"/>
                    </a:spcBef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2pPr>
                  <a:lvl3pPr marL="1143000" indent="-228600">
                    <a:spcBef>
                      <a:spcPct val="25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Ø"/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3pPr>
                  <a:lvl4pPr marL="1600200" indent="-228600">
                    <a:spcBef>
                      <a:spcPct val="25000"/>
                    </a:spcBef>
                    <a:buChar char="–"/>
                    <a:defRPr kumimoji="1" sz="1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4pPr>
                  <a:lvl5pPr marL="2057400" indent="-228600">
                    <a:spcBef>
                      <a:spcPct val="25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latin typeface="Arial" panose="020B0604020202020204" pitchFamily="34" charset="0"/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11389" name="Line 111"/>
                <p:cNvSpPr>
                  <a:spLocks noChangeShapeType="1"/>
                </p:cNvSpPr>
                <p:nvPr/>
              </p:nvSpPr>
              <p:spPr bwMode="auto">
                <a:xfrm>
                  <a:off x="2998" y="3637"/>
                  <a:ext cx="2" cy="6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1390" name="Rectangle 112"/>
                <p:cNvSpPr>
                  <a:spLocks noChangeArrowheads="1"/>
                </p:cNvSpPr>
                <p:nvPr/>
              </p:nvSpPr>
              <p:spPr bwMode="auto">
                <a:xfrm>
                  <a:off x="2514" y="3637"/>
                  <a:ext cx="480" cy="68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5000"/>
                    </a:spcBef>
                    <a:buFont typeface="Wingdings" panose="05000000000000000000" pitchFamily="2" charset="2"/>
                    <a:buChar char="q"/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儷中黑(P)" pitchFamily="34" charset="-120"/>
                    </a:defRPr>
                  </a:lvl1pPr>
                  <a:lvl2pPr marL="742950" indent="-285750">
                    <a:spcBef>
                      <a:spcPct val="25000"/>
                    </a:spcBef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2pPr>
                  <a:lvl3pPr marL="1143000" indent="-228600">
                    <a:spcBef>
                      <a:spcPct val="25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Ø"/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3pPr>
                  <a:lvl4pPr marL="1600200" indent="-228600">
                    <a:spcBef>
                      <a:spcPct val="25000"/>
                    </a:spcBef>
                    <a:buChar char="–"/>
                    <a:defRPr kumimoji="1" sz="1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4pPr>
                  <a:lvl5pPr marL="2057400" indent="-228600">
                    <a:spcBef>
                      <a:spcPct val="25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11391" name="Oval 113"/>
                <p:cNvSpPr>
                  <a:spLocks noChangeArrowheads="1"/>
                </p:cNvSpPr>
                <p:nvPr/>
              </p:nvSpPr>
              <p:spPr bwMode="auto">
                <a:xfrm>
                  <a:off x="2509" y="3555"/>
                  <a:ext cx="485" cy="132"/>
                </a:xfrm>
                <a:prstGeom prst="ellipse">
                  <a:avLst/>
                </a:prstGeom>
                <a:solidFill>
                  <a:schemeClr val="hlink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5000"/>
                    </a:spcBef>
                    <a:buFont typeface="Wingdings" panose="05000000000000000000" pitchFamily="2" charset="2"/>
                    <a:buChar char="q"/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儷中黑(P)" pitchFamily="34" charset="-120"/>
                    </a:defRPr>
                  </a:lvl1pPr>
                  <a:lvl2pPr marL="742950" indent="-285750">
                    <a:spcBef>
                      <a:spcPct val="25000"/>
                    </a:spcBef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2pPr>
                  <a:lvl3pPr marL="1143000" indent="-228600">
                    <a:spcBef>
                      <a:spcPct val="25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Ø"/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3pPr>
                  <a:lvl4pPr marL="1600200" indent="-228600">
                    <a:spcBef>
                      <a:spcPct val="25000"/>
                    </a:spcBef>
                    <a:buChar char="–"/>
                    <a:defRPr kumimoji="1" sz="1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4pPr>
                  <a:lvl5pPr marL="2057400" indent="-228600">
                    <a:spcBef>
                      <a:spcPct val="25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latin typeface="Arial" panose="020B0604020202020204" pitchFamily="34" charset="0"/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11392" name="Line 114"/>
                <p:cNvSpPr>
                  <a:spLocks noChangeShapeType="1"/>
                </p:cNvSpPr>
                <p:nvPr/>
              </p:nvSpPr>
              <p:spPr bwMode="auto">
                <a:xfrm>
                  <a:off x="2511" y="3637"/>
                  <a:ext cx="1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grpSp>
              <p:nvGrpSpPr>
                <p:cNvPr id="11393" name="Group 115"/>
                <p:cNvGrpSpPr>
                  <a:grpSpLocks/>
                </p:cNvGrpSpPr>
                <p:nvPr/>
              </p:nvGrpSpPr>
              <p:grpSpPr bwMode="auto">
                <a:xfrm>
                  <a:off x="2566" y="3533"/>
                  <a:ext cx="339" cy="250"/>
                  <a:chOff x="2020" y="3629"/>
                  <a:chExt cx="339" cy="250"/>
                </a:xfrm>
              </p:grpSpPr>
              <p:sp>
                <p:nvSpPr>
                  <p:cNvPr id="11394" name="Rectangle 116"/>
                  <p:cNvSpPr>
                    <a:spLocks noChangeArrowheads="1"/>
                  </p:cNvSpPr>
                  <p:nvPr/>
                </p:nvSpPr>
                <p:spPr bwMode="auto">
                  <a:xfrm>
                    <a:off x="2065" y="3690"/>
                    <a:ext cx="265" cy="138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5000"/>
                      </a:spcBef>
                      <a:buFont typeface="Wingdings" panose="05000000000000000000" pitchFamily="2" charset="2"/>
                      <a:buChar char="q"/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華康儷中黑(P)" pitchFamily="34" charset="-120"/>
                      </a:defRPr>
                    </a:lvl1pPr>
                    <a:lvl2pPr marL="742950" indent="-285750">
                      <a:spcBef>
                        <a:spcPct val="25000"/>
                      </a:spcBef>
                      <a:buChar char="•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華康標楷體(P)" pitchFamily="66" charset="-120"/>
                      </a:defRPr>
                    </a:lvl2pPr>
                    <a:lvl3pPr marL="1143000" indent="-228600">
                      <a:spcBef>
                        <a:spcPct val="25000"/>
                      </a:spcBef>
                      <a:buClr>
                        <a:schemeClr val="bg2"/>
                      </a:buClr>
                      <a:buFont typeface="Wingdings" panose="05000000000000000000" pitchFamily="2" charset="2"/>
                      <a:buChar char="Ø"/>
                      <a:defRPr kumimoji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華康標楷體(P)" pitchFamily="66" charset="-120"/>
                      </a:defRPr>
                    </a:lvl3pPr>
                    <a:lvl4pPr marL="1600200" indent="-228600">
                      <a:spcBef>
                        <a:spcPct val="25000"/>
                      </a:spcBef>
                      <a:buChar char="–"/>
                      <a:defRPr kumimoji="1"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華康標楷體(P)" pitchFamily="66" charset="-120"/>
                      </a:defRPr>
                    </a:lvl4pPr>
                    <a:lvl5pPr marL="2057400" indent="-228600">
                      <a:spcBef>
                        <a:spcPct val="25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華康標楷體(P)" pitchFamily="66" charset="-120"/>
                      </a:defRPr>
                    </a:lvl5pPr>
                    <a:lvl6pPr marL="25146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華康標楷體(P)" pitchFamily="66" charset="-120"/>
                      </a:defRPr>
                    </a:lvl6pPr>
                    <a:lvl7pPr marL="29718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華康標楷體(P)" pitchFamily="66" charset="-120"/>
                      </a:defRPr>
                    </a:lvl7pPr>
                    <a:lvl8pPr marL="34290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華康標楷體(P)" pitchFamily="66" charset="-120"/>
                      </a:defRPr>
                    </a:lvl8pPr>
                    <a:lvl9pPr marL="38862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華康標楷體(P)" pitchFamily="66" charset="-12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latin typeface="Arial" panose="020B0604020202020204" pitchFamily="34" charset="0"/>
                      <a:ea typeface="新細明體" panose="02020500000000000000" pitchFamily="18" charset="-120"/>
                    </a:endParaRPr>
                  </a:p>
                </p:txBody>
              </p:sp>
              <p:sp>
                <p:nvSpPr>
                  <p:cNvPr id="11395" name="Text Box 1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20" y="3629"/>
                    <a:ext cx="339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5000"/>
                      </a:spcBef>
                      <a:buFont typeface="Wingdings" panose="05000000000000000000" pitchFamily="2" charset="2"/>
                      <a:buChar char="q"/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華康儷中黑(P)" pitchFamily="34" charset="-120"/>
                      </a:defRPr>
                    </a:lvl1pPr>
                    <a:lvl2pPr marL="742950" indent="-285750">
                      <a:spcBef>
                        <a:spcPct val="25000"/>
                      </a:spcBef>
                      <a:buChar char="•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華康標楷體(P)" pitchFamily="66" charset="-120"/>
                      </a:defRPr>
                    </a:lvl2pPr>
                    <a:lvl3pPr marL="1143000" indent="-228600">
                      <a:spcBef>
                        <a:spcPct val="25000"/>
                      </a:spcBef>
                      <a:buClr>
                        <a:schemeClr val="bg2"/>
                      </a:buClr>
                      <a:buFont typeface="Wingdings" panose="05000000000000000000" pitchFamily="2" charset="2"/>
                      <a:buChar char="Ø"/>
                      <a:defRPr kumimoji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華康標楷體(P)" pitchFamily="66" charset="-120"/>
                      </a:defRPr>
                    </a:lvl3pPr>
                    <a:lvl4pPr marL="1600200" indent="-228600">
                      <a:spcBef>
                        <a:spcPct val="25000"/>
                      </a:spcBef>
                      <a:buChar char="–"/>
                      <a:defRPr kumimoji="1"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華康標楷體(P)" pitchFamily="66" charset="-120"/>
                      </a:defRPr>
                    </a:lvl4pPr>
                    <a:lvl5pPr marL="2057400" indent="-228600">
                      <a:spcBef>
                        <a:spcPct val="25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華康標楷體(P)" pitchFamily="66" charset="-120"/>
                      </a:defRPr>
                    </a:lvl5pPr>
                    <a:lvl6pPr marL="25146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華康標楷體(P)" pitchFamily="66" charset="-120"/>
                      </a:defRPr>
                    </a:lvl6pPr>
                    <a:lvl7pPr marL="29718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華康標楷體(P)" pitchFamily="66" charset="-120"/>
                      </a:defRPr>
                    </a:lvl7pPr>
                    <a:lvl8pPr marL="34290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華康標楷體(P)" pitchFamily="66" charset="-120"/>
                      </a:defRPr>
                    </a:lvl8pPr>
                    <a:lvl9pPr marL="3886200" indent="-228600" eaLnBrk="0" fontAlgn="base" hangingPunct="0">
                      <a:spcBef>
                        <a:spcPct val="25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華康標楷體(P)" pitchFamily="66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kumimoji="0" lang="en-US" altLang="zh-TW" sz="2000">
                        <a:latin typeface="Arial" panose="020B0604020202020204" pitchFamily="34" charset="0"/>
                        <a:ea typeface="新細明體" panose="02020500000000000000" pitchFamily="18" charset="-120"/>
                      </a:rPr>
                      <a:t>B.a</a:t>
                    </a:r>
                    <a:endParaRPr kumimoji="0" lang="en-US" altLang="zh-TW">
                      <a:ea typeface="新細明體" panose="02020500000000000000" pitchFamily="18" charset="-120"/>
                    </a:endParaRPr>
                  </a:p>
                </p:txBody>
              </p:sp>
            </p:grpSp>
          </p:grpSp>
          <p:grpSp>
            <p:nvGrpSpPr>
              <p:cNvPr id="11372" name="Group 118"/>
              <p:cNvGrpSpPr>
                <a:grpSpLocks/>
              </p:cNvGrpSpPr>
              <p:nvPr/>
            </p:nvGrpSpPr>
            <p:grpSpPr bwMode="auto">
              <a:xfrm>
                <a:off x="4320" y="1940"/>
                <a:ext cx="316" cy="250"/>
                <a:chOff x="4320" y="1940"/>
                <a:chExt cx="316" cy="250"/>
              </a:xfrm>
            </p:grpSpPr>
            <p:sp>
              <p:nvSpPr>
                <p:cNvPr id="11381" name="Oval 119"/>
                <p:cNvSpPr>
                  <a:spLocks noChangeArrowheads="1"/>
                </p:cNvSpPr>
                <p:nvPr/>
              </p:nvSpPr>
              <p:spPr bwMode="auto">
                <a:xfrm>
                  <a:off x="4323" y="2054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5000"/>
                    </a:spcBef>
                    <a:buFont typeface="Wingdings" panose="05000000000000000000" pitchFamily="2" charset="2"/>
                    <a:buChar char="q"/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儷中黑(P)" pitchFamily="34" charset="-120"/>
                    </a:defRPr>
                  </a:lvl1pPr>
                  <a:lvl2pPr marL="742950" indent="-285750">
                    <a:spcBef>
                      <a:spcPct val="25000"/>
                    </a:spcBef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2pPr>
                  <a:lvl3pPr marL="1143000" indent="-228600">
                    <a:spcBef>
                      <a:spcPct val="25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Ø"/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3pPr>
                  <a:lvl4pPr marL="1600200" indent="-228600">
                    <a:spcBef>
                      <a:spcPct val="25000"/>
                    </a:spcBef>
                    <a:buChar char="–"/>
                    <a:defRPr kumimoji="1" sz="1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4pPr>
                  <a:lvl5pPr marL="2057400" indent="-228600">
                    <a:spcBef>
                      <a:spcPct val="25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latin typeface="Arial" panose="020B0604020202020204" pitchFamily="34" charset="0"/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11382" name="Line 120"/>
                <p:cNvSpPr>
                  <a:spLocks noChangeShapeType="1"/>
                </p:cNvSpPr>
                <p:nvPr/>
              </p:nvSpPr>
              <p:spPr bwMode="auto">
                <a:xfrm>
                  <a:off x="4323" y="2047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1383" name="Line 121"/>
                <p:cNvSpPr>
                  <a:spLocks noChangeShapeType="1"/>
                </p:cNvSpPr>
                <p:nvPr/>
              </p:nvSpPr>
              <p:spPr bwMode="auto">
                <a:xfrm>
                  <a:off x="4636" y="2047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1384" name="Rectangle 122"/>
                <p:cNvSpPr>
                  <a:spLocks noChangeArrowheads="1"/>
                </p:cNvSpPr>
                <p:nvPr/>
              </p:nvSpPr>
              <p:spPr bwMode="auto">
                <a:xfrm>
                  <a:off x="4323" y="2047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5000"/>
                    </a:spcBef>
                    <a:buFont typeface="Wingdings" panose="05000000000000000000" pitchFamily="2" charset="2"/>
                    <a:buChar char="q"/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儷中黑(P)" pitchFamily="34" charset="-120"/>
                    </a:defRPr>
                  </a:lvl1pPr>
                  <a:lvl2pPr marL="742950" indent="-285750">
                    <a:spcBef>
                      <a:spcPct val="25000"/>
                    </a:spcBef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2pPr>
                  <a:lvl3pPr marL="1143000" indent="-228600">
                    <a:spcBef>
                      <a:spcPct val="25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Ø"/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3pPr>
                  <a:lvl4pPr marL="1600200" indent="-228600">
                    <a:spcBef>
                      <a:spcPct val="25000"/>
                    </a:spcBef>
                    <a:buChar char="–"/>
                    <a:defRPr kumimoji="1" sz="1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4pPr>
                  <a:lvl5pPr marL="2057400" indent="-228600">
                    <a:spcBef>
                      <a:spcPct val="25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11385" name="Oval 123"/>
                <p:cNvSpPr>
                  <a:spLocks noChangeArrowheads="1"/>
                </p:cNvSpPr>
                <p:nvPr/>
              </p:nvSpPr>
              <p:spPr bwMode="auto">
                <a:xfrm>
                  <a:off x="4320" y="1988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5000"/>
                    </a:spcBef>
                    <a:buFont typeface="Wingdings" panose="05000000000000000000" pitchFamily="2" charset="2"/>
                    <a:buChar char="q"/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儷中黑(P)" pitchFamily="34" charset="-120"/>
                    </a:defRPr>
                  </a:lvl1pPr>
                  <a:lvl2pPr marL="742950" indent="-285750">
                    <a:spcBef>
                      <a:spcPct val="25000"/>
                    </a:spcBef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2pPr>
                  <a:lvl3pPr marL="1143000" indent="-228600">
                    <a:spcBef>
                      <a:spcPct val="25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Ø"/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3pPr>
                  <a:lvl4pPr marL="1600200" indent="-228600">
                    <a:spcBef>
                      <a:spcPct val="25000"/>
                    </a:spcBef>
                    <a:buChar char="–"/>
                    <a:defRPr kumimoji="1" sz="1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4pPr>
                  <a:lvl5pPr marL="2057400" indent="-228600">
                    <a:spcBef>
                      <a:spcPct val="25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latin typeface="Arial" panose="020B0604020202020204" pitchFamily="34" charset="0"/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11386" name="Rectangle 124"/>
                <p:cNvSpPr>
                  <a:spLocks noChangeArrowheads="1"/>
                </p:cNvSpPr>
                <p:nvPr/>
              </p:nvSpPr>
              <p:spPr bwMode="auto">
                <a:xfrm>
                  <a:off x="4407" y="2001"/>
                  <a:ext cx="141" cy="118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5000"/>
                    </a:spcBef>
                    <a:buFont typeface="Wingdings" panose="05000000000000000000" pitchFamily="2" charset="2"/>
                    <a:buChar char="q"/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儷中黑(P)" pitchFamily="34" charset="-120"/>
                    </a:defRPr>
                  </a:lvl1pPr>
                  <a:lvl2pPr marL="742950" indent="-285750">
                    <a:spcBef>
                      <a:spcPct val="25000"/>
                    </a:spcBef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2pPr>
                  <a:lvl3pPr marL="1143000" indent="-228600">
                    <a:spcBef>
                      <a:spcPct val="25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Ø"/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3pPr>
                  <a:lvl4pPr marL="1600200" indent="-228600">
                    <a:spcBef>
                      <a:spcPct val="25000"/>
                    </a:spcBef>
                    <a:buChar char="–"/>
                    <a:defRPr kumimoji="1" sz="1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4pPr>
                  <a:lvl5pPr marL="2057400" indent="-228600">
                    <a:spcBef>
                      <a:spcPct val="25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latin typeface="Arial" panose="020B0604020202020204" pitchFamily="34" charset="0"/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11387" name="Text Box 125"/>
                <p:cNvSpPr txBox="1">
                  <a:spLocks noChangeArrowheads="1"/>
                </p:cNvSpPr>
                <p:nvPr/>
              </p:nvSpPr>
              <p:spPr bwMode="auto">
                <a:xfrm>
                  <a:off x="4382" y="1940"/>
                  <a:ext cx="198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5000"/>
                    </a:spcBef>
                    <a:buFont typeface="Wingdings" panose="05000000000000000000" pitchFamily="2" charset="2"/>
                    <a:buChar char="q"/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儷中黑(P)" pitchFamily="34" charset="-120"/>
                    </a:defRPr>
                  </a:lvl1pPr>
                  <a:lvl2pPr marL="742950" indent="-285750">
                    <a:spcBef>
                      <a:spcPct val="25000"/>
                    </a:spcBef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2pPr>
                  <a:lvl3pPr marL="1143000" indent="-228600">
                    <a:spcBef>
                      <a:spcPct val="25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Ø"/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3pPr>
                  <a:lvl4pPr marL="1600200" indent="-228600">
                    <a:spcBef>
                      <a:spcPct val="25000"/>
                    </a:spcBef>
                    <a:buChar char="–"/>
                    <a:defRPr kumimoji="1" sz="1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4pPr>
                  <a:lvl5pPr marL="2057400" indent="-228600">
                    <a:spcBef>
                      <a:spcPct val="25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kumimoji="0" lang="en-US" altLang="zh-TW" sz="2000">
                      <a:latin typeface="Arial" panose="020B0604020202020204" pitchFamily="34" charset="0"/>
                      <a:ea typeface="新細明體" panose="02020500000000000000" pitchFamily="18" charset="-120"/>
                    </a:rPr>
                    <a:t>c</a:t>
                  </a:r>
                  <a:endParaRPr kumimoji="0" lang="en-US" altLang="zh-TW">
                    <a:ea typeface="新細明體" panose="02020500000000000000" pitchFamily="18" charset="-120"/>
                  </a:endParaRPr>
                </a:p>
              </p:txBody>
            </p:sp>
          </p:grpSp>
          <p:grpSp>
            <p:nvGrpSpPr>
              <p:cNvPr id="11373" name="Group 126"/>
              <p:cNvGrpSpPr>
                <a:grpSpLocks/>
              </p:cNvGrpSpPr>
              <p:nvPr/>
            </p:nvGrpSpPr>
            <p:grpSpPr bwMode="auto">
              <a:xfrm>
                <a:off x="4596" y="2162"/>
                <a:ext cx="316" cy="250"/>
                <a:chOff x="4596" y="2162"/>
                <a:chExt cx="316" cy="250"/>
              </a:xfrm>
            </p:grpSpPr>
            <p:sp>
              <p:nvSpPr>
                <p:cNvPr id="11374" name="Oval 127"/>
                <p:cNvSpPr>
                  <a:spLocks noChangeArrowheads="1"/>
                </p:cNvSpPr>
                <p:nvPr/>
              </p:nvSpPr>
              <p:spPr bwMode="auto">
                <a:xfrm>
                  <a:off x="4599" y="2276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5000"/>
                    </a:spcBef>
                    <a:buFont typeface="Wingdings" panose="05000000000000000000" pitchFamily="2" charset="2"/>
                    <a:buChar char="q"/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儷中黑(P)" pitchFamily="34" charset="-120"/>
                    </a:defRPr>
                  </a:lvl1pPr>
                  <a:lvl2pPr marL="742950" indent="-285750">
                    <a:spcBef>
                      <a:spcPct val="25000"/>
                    </a:spcBef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2pPr>
                  <a:lvl3pPr marL="1143000" indent="-228600">
                    <a:spcBef>
                      <a:spcPct val="25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Ø"/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3pPr>
                  <a:lvl4pPr marL="1600200" indent="-228600">
                    <a:spcBef>
                      <a:spcPct val="25000"/>
                    </a:spcBef>
                    <a:buChar char="–"/>
                    <a:defRPr kumimoji="1" sz="1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4pPr>
                  <a:lvl5pPr marL="2057400" indent="-228600">
                    <a:spcBef>
                      <a:spcPct val="25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latin typeface="Arial" panose="020B0604020202020204" pitchFamily="34" charset="0"/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11375" name="Line 128"/>
                <p:cNvSpPr>
                  <a:spLocks noChangeShapeType="1"/>
                </p:cNvSpPr>
                <p:nvPr/>
              </p:nvSpPr>
              <p:spPr bwMode="auto">
                <a:xfrm>
                  <a:off x="4599" y="2269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1376" name="Line 129"/>
                <p:cNvSpPr>
                  <a:spLocks noChangeShapeType="1"/>
                </p:cNvSpPr>
                <p:nvPr/>
              </p:nvSpPr>
              <p:spPr bwMode="auto">
                <a:xfrm>
                  <a:off x="4912" y="2269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1377" name="Rectangle 130"/>
                <p:cNvSpPr>
                  <a:spLocks noChangeArrowheads="1"/>
                </p:cNvSpPr>
                <p:nvPr/>
              </p:nvSpPr>
              <p:spPr bwMode="auto">
                <a:xfrm>
                  <a:off x="4599" y="2269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5000"/>
                    </a:spcBef>
                    <a:buFont typeface="Wingdings" panose="05000000000000000000" pitchFamily="2" charset="2"/>
                    <a:buChar char="q"/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儷中黑(P)" pitchFamily="34" charset="-120"/>
                    </a:defRPr>
                  </a:lvl1pPr>
                  <a:lvl2pPr marL="742950" indent="-285750">
                    <a:spcBef>
                      <a:spcPct val="25000"/>
                    </a:spcBef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2pPr>
                  <a:lvl3pPr marL="1143000" indent="-228600">
                    <a:spcBef>
                      <a:spcPct val="25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Ø"/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3pPr>
                  <a:lvl4pPr marL="1600200" indent="-228600">
                    <a:spcBef>
                      <a:spcPct val="25000"/>
                    </a:spcBef>
                    <a:buChar char="–"/>
                    <a:defRPr kumimoji="1" sz="1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4pPr>
                  <a:lvl5pPr marL="2057400" indent="-228600">
                    <a:spcBef>
                      <a:spcPct val="25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11378" name="Oval 131"/>
                <p:cNvSpPr>
                  <a:spLocks noChangeArrowheads="1"/>
                </p:cNvSpPr>
                <p:nvPr/>
              </p:nvSpPr>
              <p:spPr bwMode="auto">
                <a:xfrm>
                  <a:off x="4596" y="2210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5000"/>
                    </a:spcBef>
                    <a:buFont typeface="Wingdings" panose="05000000000000000000" pitchFamily="2" charset="2"/>
                    <a:buChar char="q"/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儷中黑(P)" pitchFamily="34" charset="-120"/>
                    </a:defRPr>
                  </a:lvl1pPr>
                  <a:lvl2pPr marL="742950" indent="-285750">
                    <a:spcBef>
                      <a:spcPct val="25000"/>
                    </a:spcBef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2pPr>
                  <a:lvl3pPr marL="1143000" indent="-228600">
                    <a:spcBef>
                      <a:spcPct val="25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Ø"/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3pPr>
                  <a:lvl4pPr marL="1600200" indent="-228600">
                    <a:spcBef>
                      <a:spcPct val="25000"/>
                    </a:spcBef>
                    <a:buChar char="–"/>
                    <a:defRPr kumimoji="1" sz="1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4pPr>
                  <a:lvl5pPr marL="2057400" indent="-228600">
                    <a:spcBef>
                      <a:spcPct val="25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latin typeface="Arial" panose="020B0604020202020204" pitchFamily="34" charset="0"/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11379" name="Rectangle 132"/>
                <p:cNvSpPr>
                  <a:spLocks noChangeArrowheads="1"/>
                </p:cNvSpPr>
                <p:nvPr/>
              </p:nvSpPr>
              <p:spPr bwMode="auto">
                <a:xfrm>
                  <a:off x="4683" y="2223"/>
                  <a:ext cx="142" cy="110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5000"/>
                    </a:spcBef>
                    <a:buFont typeface="Wingdings" panose="05000000000000000000" pitchFamily="2" charset="2"/>
                    <a:buChar char="q"/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儷中黑(P)" pitchFamily="34" charset="-120"/>
                    </a:defRPr>
                  </a:lvl1pPr>
                  <a:lvl2pPr marL="742950" indent="-285750">
                    <a:spcBef>
                      <a:spcPct val="25000"/>
                    </a:spcBef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2pPr>
                  <a:lvl3pPr marL="1143000" indent="-228600">
                    <a:spcBef>
                      <a:spcPct val="25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Ø"/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3pPr>
                  <a:lvl4pPr marL="1600200" indent="-228600">
                    <a:spcBef>
                      <a:spcPct val="25000"/>
                    </a:spcBef>
                    <a:buChar char="–"/>
                    <a:defRPr kumimoji="1" sz="1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4pPr>
                  <a:lvl5pPr marL="2057400" indent="-228600">
                    <a:spcBef>
                      <a:spcPct val="25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latin typeface="Arial" panose="020B0604020202020204" pitchFamily="34" charset="0"/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11380" name="Text Box 133"/>
                <p:cNvSpPr txBox="1">
                  <a:spLocks noChangeArrowheads="1"/>
                </p:cNvSpPr>
                <p:nvPr/>
              </p:nvSpPr>
              <p:spPr bwMode="auto">
                <a:xfrm>
                  <a:off x="4652" y="2162"/>
                  <a:ext cx="211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5000"/>
                    </a:spcBef>
                    <a:buFont typeface="Wingdings" panose="05000000000000000000" pitchFamily="2" charset="2"/>
                    <a:buChar char="q"/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儷中黑(P)" pitchFamily="34" charset="-120"/>
                    </a:defRPr>
                  </a:lvl1pPr>
                  <a:lvl2pPr marL="742950" indent="-285750">
                    <a:spcBef>
                      <a:spcPct val="25000"/>
                    </a:spcBef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2pPr>
                  <a:lvl3pPr marL="1143000" indent="-228600">
                    <a:spcBef>
                      <a:spcPct val="25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Ø"/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3pPr>
                  <a:lvl4pPr marL="1600200" indent="-228600">
                    <a:spcBef>
                      <a:spcPct val="25000"/>
                    </a:spcBef>
                    <a:buChar char="–"/>
                    <a:defRPr kumimoji="1" sz="1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4pPr>
                  <a:lvl5pPr marL="2057400" indent="-228600">
                    <a:spcBef>
                      <a:spcPct val="25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華康標楷體(P)" pitchFamily="66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kumimoji="0" lang="en-US" altLang="zh-TW" sz="2000">
                      <a:latin typeface="Arial" panose="020B0604020202020204" pitchFamily="34" charset="0"/>
                      <a:ea typeface="新細明體" panose="02020500000000000000" pitchFamily="18" charset="-120"/>
                    </a:rPr>
                    <a:t>b</a:t>
                  </a:r>
                  <a:endParaRPr kumimoji="0" lang="en-US" altLang="zh-TW">
                    <a:ea typeface="新細明體" panose="02020500000000000000" pitchFamily="18" charset="-120"/>
                  </a:endParaRPr>
                </a:p>
              </p:txBody>
            </p:sp>
          </p:grpSp>
        </p:grpSp>
        <p:graphicFrame>
          <p:nvGraphicFramePr>
            <p:cNvPr id="11279" name="Object 134"/>
            <p:cNvGraphicFramePr>
              <a:graphicFrameLocks noChangeAspect="1"/>
            </p:cNvGraphicFramePr>
            <p:nvPr/>
          </p:nvGraphicFramePr>
          <p:xfrm>
            <a:off x="7210425" y="2989263"/>
            <a:ext cx="668338" cy="530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32" name="Clip" r:id="rId3" imgW="1307263" imgH="1084139" progId="MS_ClipArt_Gallery.2">
                    <p:embed/>
                  </p:oleObj>
                </mc:Choice>
                <mc:Fallback>
                  <p:oleObj name="Clip" r:id="rId3" imgW="1307263" imgH="1084139" progId="MS_ClipArt_Gallery.2">
                    <p:embed/>
                    <p:pic>
                      <p:nvPicPr>
                        <p:cNvPr id="0" name="Object 1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10425" y="2989263"/>
                          <a:ext cx="668338" cy="530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1280" name="Group 135"/>
            <p:cNvGrpSpPr>
              <a:grpSpLocks/>
            </p:cNvGrpSpPr>
            <p:nvPr/>
          </p:nvGrpSpPr>
          <p:grpSpPr bwMode="auto">
            <a:xfrm>
              <a:off x="1327150" y="3389313"/>
              <a:ext cx="1112838" cy="835025"/>
              <a:chOff x="1226" y="2531"/>
              <a:chExt cx="701" cy="526"/>
            </a:xfrm>
          </p:grpSpPr>
          <p:graphicFrame>
            <p:nvGraphicFramePr>
              <p:cNvPr id="11295" name="Object 136"/>
              <p:cNvGraphicFramePr>
                <a:graphicFrameLocks noChangeAspect="1"/>
              </p:cNvGraphicFramePr>
              <p:nvPr/>
            </p:nvGraphicFramePr>
            <p:xfrm>
              <a:off x="1506" y="2723"/>
              <a:ext cx="421" cy="33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433" name="Clip" r:id="rId5" imgW="1307263" imgH="1084139" progId="MS_ClipArt_Gallery.2">
                      <p:embed/>
                    </p:oleObj>
                  </mc:Choice>
                  <mc:Fallback>
                    <p:oleObj name="Clip" r:id="rId5" imgW="1307263" imgH="1084139" progId="MS_ClipArt_Gallery.2">
                      <p:embed/>
                      <p:pic>
                        <p:nvPicPr>
                          <p:cNvPr id="0" name="Object 13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06" y="2723"/>
                            <a:ext cx="421" cy="33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1296" name="Text Box 137"/>
              <p:cNvSpPr txBox="1">
                <a:spLocks noChangeArrowheads="1"/>
              </p:cNvSpPr>
              <p:nvPr/>
            </p:nvSpPr>
            <p:spPr bwMode="auto">
              <a:xfrm>
                <a:off x="1226" y="2531"/>
                <a:ext cx="476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5000"/>
                  </a:spcBef>
                  <a:buFont typeface="Wingdings" panose="05000000000000000000" pitchFamily="2" charset="2"/>
                  <a:buChar char="q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儷中黑(P)" pitchFamily="34" charset="-120"/>
                  </a:defRPr>
                </a:lvl1pPr>
                <a:lvl2pPr marL="742950" indent="-285750">
                  <a:spcBef>
                    <a:spcPct val="25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2pPr>
                <a:lvl3pPr marL="1143000" indent="-228600">
                  <a:spcBef>
                    <a:spcPct val="25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Ø"/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3pPr>
                <a:lvl4pPr marL="1600200" indent="-228600">
                  <a:spcBef>
                    <a:spcPct val="25000"/>
                  </a:spcBef>
                  <a:buChar char="–"/>
                  <a:defRPr kumimoji="1"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4pPr>
                <a:lvl5pPr marL="2057400" indent="-228600">
                  <a:spcBef>
                    <a:spcPct val="25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kumimoji="0" lang="en-US" altLang="zh-TW" sz="2000">
                    <a:solidFill>
                      <a:schemeClr val="accent2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Host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kumimoji="0" lang="en-US" altLang="zh-TW" sz="2000">
                    <a:solidFill>
                      <a:schemeClr val="accent2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h1</a:t>
                </a:r>
                <a:endParaRPr kumimoji="0" lang="en-US" altLang="zh-TW" sz="1800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</p:grpSp>
        <p:sp>
          <p:nvSpPr>
            <p:cNvPr id="11281" name="Line 138"/>
            <p:cNvSpPr>
              <a:spLocks noChangeShapeType="1"/>
            </p:cNvSpPr>
            <p:nvPr/>
          </p:nvSpPr>
          <p:spPr bwMode="auto">
            <a:xfrm flipV="1">
              <a:off x="2409825" y="3714750"/>
              <a:ext cx="333375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282" name="Line 139"/>
            <p:cNvSpPr>
              <a:spLocks noChangeShapeType="1"/>
            </p:cNvSpPr>
            <p:nvPr/>
          </p:nvSpPr>
          <p:spPr bwMode="auto">
            <a:xfrm>
              <a:off x="7067550" y="3228975"/>
              <a:ext cx="209550" cy="666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283" name="Freeform 140"/>
            <p:cNvSpPr>
              <a:spLocks/>
            </p:cNvSpPr>
            <p:nvPr/>
          </p:nvSpPr>
          <p:spPr bwMode="auto">
            <a:xfrm>
              <a:off x="2409825" y="3343275"/>
              <a:ext cx="1971675" cy="723900"/>
            </a:xfrm>
            <a:custGeom>
              <a:avLst/>
              <a:gdLst>
                <a:gd name="T0" fmla="*/ 0 w 1242"/>
                <a:gd name="T1" fmla="*/ 2147483646 h 456"/>
                <a:gd name="T2" fmla="*/ 2147483646 w 1242"/>
                <a:gd name="T3" fmla="*/ 2147483646 h 456"/>
                <a:gd name="T4" fmla="*/ 2147483646 w 1242"/>
                <a:gd name="T5" fmla="*/ 2147483646 h 456"/>
                <a:gd name="T6" fmla="*/ 2147483646 w 1242"/>
                <a:gd name="T7" fmla="*/ 2147483646 h 456"/>
                <a:gd name="T8" fmla="*/ 2147483646 w 1242"/>
                <a:gd name="T9" fmla="*/ 0 h 4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42" h="456">
                  <a:moveTo>
                    <a:pt x="0" y="372"/>
                  </a:moveTo>
                  <a:lnTo>
                    <a:pt x="270" y="192"/>
                  </a:lnTo>
                  <a:lnTo>
                    <a:pt x="630" y="456"/>
                  </a:lnTo>
                  <a:lnTo>
                    <a:pt x="1242" y="294"/>
                  </a:lnTo>
                  <a:lnTo>
                    <a:pt x="1242" y="0"/>
                  </a:lnTo>
                </a:path>
              </a:pathLst>
            </a:custGeom>
            <a:noFill/>
            <a:ln w="7620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284" name="Text Box 141"/>
            <p:cNvSpPr txBox="1">
              <a:spLocks noChangeArrowheads="1"/>
            </p:cNvSpPr>
            <p:nvPr/>
          </p:nvSpPr>
          <p:spPr bwMode="auto">
            <a:xfrm>
              <a:off x="2057400" y="4141788"/>
              <a:ext cx="2217738" cy="70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5000"/>
                </a:spcBef>
                <a:buFont typeface="Wingdings" panose="05000000000000000000" pitchFamily="2" charset="2"/>
                <a:buChar char="q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華康儷中黑(P)" pitchFamily="34" charset="-120"/>
                </a:defRPr>
              </a:lvl1pPr>
              <a:lvl2pPr marL="742950" indent="-285750">
                <a:spcBef>
                  <a:spcPct val="25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華康標楷體(P)" pitchFamily="66" charset="-120"/>
                </a:defRPr>
              </a:lvl2pPr>
              <a:lvl3pPr marL="1143000" indent="-228600">
                <a:spcBef>
                  <a:spcPct val="25000"/>
                </a:spcBef>
                <a:buClr>
                  <a:schemeClr val="bg2"/>
                </a:buClr>
                <a:buFont typeface="Wingdings" panose="05000000000000000000" pitchFamily="2" charset="2"/>
                <a:buChar char="Ø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華康標楷體(P)" pitchFamily="66" charset="-120"/>
                </a:defRPr>
              </a:lvl3pPr>
              <a:lvl4pPr marL="1600200" indent="-228600">
                <a:spcBef>
                  <a:spcPct val="25000"/>
                </a:spcBef>
                <a:buChar char="–"/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標楷體(P)" pitchFamily="66" charset="-120"/>
                </a:defRPr>
              </a:lvl4pPr>
              <a:lvl5pPr marL="2057400" indent="-228600">
                <a:spcBef>
                  <a:spcPct val="25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華康標楷體(P)" pitchFamily="66" charset="-12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華康標楷體(P)" pitchFamily="66" charset="-12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華康標楷體(P)" pitchFamily="66" charset="-12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華康標楷體(P)" pitchFamily="66" charset="-12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華康標楷體(P)" pitchFamily="66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zh-TW" sz="2000">
                  <a:solidFill>
                    <a:srgbClr val="FF0000"/>
                  </a:solidFill>
                  <a:latin typeface="Arial" panose="020B0604020202020204" pitchFamily="34" charset="0"/>
                  <a:ea typeface="新細明體" panose="02020500000000000000" pitchFamily="18" charset="-120"/>
                </a:rPr>
                <a:t>Intra-AS routing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zh-TW" sz="2000">
                  <a:solidFill>
                    <a:srgbClr val="FF0000"/>
                  </a:solidFill>
                  <a:latin typeface="Arial" panose="020B0604020202020204" pitchFamily="34" charset="0"/>
                  <a:ea typeface="新細明體" panose="02020500000000000000" pitchFamily="18" charset="-120"/>
                </a:rPr>
                <a:t>within AS A</a:t>
              </a:r>
              <a:endParaRPr kumimoji="0" lang="en-US" altLang="zh-TW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11285" name="Freeform 142"/>
            <p:cNvSpPr>
              <a:spLocks/>
            </p:cNvSpPr>
            <p:nvPr/>
          </p:nvSpPr>
          <p:spPr bwMode="auto">
            <a:xfrm>
              <a:off x="4381500" y="3119438"/>
              <a:ext cx="1588" cy="228600"/>
            </a:xfrm>
            <a:custGeom>
              <a:avLst/>
              <a:gdLst>
                <a:gd name="T0" fmla="*/ 0 w 1"/>
                <a:gd name="T1" fmla="*/ 2147483646 h 144"/>
                <a:gd name="T2" fmla="*/ 0 w 1"/>
                <a:gd name="T3" fmla="*/ 0 h 14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44">
                  <a:moveTo>
                    <a:pt x="0" y="144"/>
                  </a:moveTo>
                  <a:lnTo>
                    <a:pt x="0" y="0"/>
                  </a:lnTo>
                </a:path>
              </a:pathLst>
            </a:custGeom>
            <a:noFill/>
            <a:ln w="76200" cap="flat" cmpd="sng">
              <a:solidFill>
                <a:srgbClr val="00CC6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286" name="Freeform 143"/>
            <p:cNvSpPr>
              <a:spLocks/>
            </p:cNvSpPr>
            <p:nvPr/>
          </p:nvSpPr>
          <p:spPr bwMode="auto">
            <a:xfrm>
              <a:off x="5908675" y="2214563"/>
              <a:ext cx="1588" cy="430212"/>
            </a:xfrm>
            <a:custGeom>
              <a:avLst/>
              <a:gdLst>
                <a:gd name="T0" fmla="*/ 0 w 1"/>
                <a:gd name="T1" fmla="*/ 2147483646 h 271"/>
                <a:gd name="T2" fmla="*/ 2147483646 w 1"/>
                <a:gd name="T3" fmla="*/ 0 h 27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271">
                  <a:moveTo>
                    <a:pt x="0" y="271"/>
                  </a:moveTo>
                  <a:lnTo>
                    <a:pt x="1" y="0"/>
                  </a:lnTo>
                </a:path>
              </a:pathLst>
            </a:custGeom>
            <a:noFill/>
            <a:ln w="76200" cap="flat" cmpd="sng">
              <a:solidFill>
                <a:srgbClr val="00CC6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11287" name="Group 144"/>
            <p:cNvGrpSpPr>
              <a:grpSpLocks/>
            </p:cNvGrpSpPr>
            <p:nvPr/>
          </p:nvGrpSpPr>
          <p:grpSpPr bwMode="auto">
            <a:xfrm>
              <a:off x="4098925" y="1360488"/>
              <a:ext cx="1304925" cy="1311275"/>
              <a:chOff x="3008" y="905"/>
              <a:chExt cx="822" cy="826"/>
            </a:xfrm>
          </p:grpSpPr>
          <p:sp>
            <p:nvSpPr>
              <p:cNvPr id="11293" name="Rectangle 145"/>
              <p:cNvSpPr>
                <a:spLocks noChangeArrowheads="1"/>
              </p:cNvSpPr>
              <p:nvPr/>
            </p:nvSpPr>
            <p:spPr bwMode="auto">
              <a:xfrm>
                <a:off x="3048" y="948"/>
                <a:ext cx="756" cy="7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5000"/>
                  </a:spcBef>
                  <a:buFont typeface="Wingdings" panose="05000000000000000000" pitchFamily="2" charset="2"/>
                  <a:buChar char="q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儷中黑(P)" pitchFamily="34" charset="-120"/>
                  </a:defRPr>
                </a:lvl1pPr>
                <a:lvl2pPr marL="742950" indent="-285750">
                  <a:spcBef>
                    <a:spcPct val="25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2pPr>
                <a:lvl3pPr marL="1143000" indent="-228600">
                  <a:spcBef>
                    <a:spcPct val="25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Ø"/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3pPr>
                <a:lvl4pPr marL="1600200" indent="-228600">
                  <a:spcBef>
                    <a:spcPct val="25000"/>
                  </a:spcBef>
                  <a:buChar char="–"/>
                  <a:defRPr kumimoji="1"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4pPr>
                <a:lvl5pPr marL="2057400" indent="-228600">
                  <a:spcBef>
                    <a:spcPct val="25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kumimoji="0" lang="zh-TW" altLang="en-US" sz="1800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11294" name="Text Box 146"/>
              <p:cNvSpPr txBox="1">
                <a:spLocks noChangeArrowheads="1"/>
              </p:cNvSpPr>
              <p:nvPr/>
            </p:nvSpPr>
            <p:spPr bwMode="auto">
              <a:xfrm>
                <a:off x="3008" y="905"/>
                <a:ext cx="822" cy="8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5000"/>
                  </a:spcBef>
                  <a:buFont typeface="Wingdings" panose="05000000000000000000" pitchFamily="2" charset="2"/>
                  <a:buChar char="q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儷中黑(P)" pitchFamily="34" charset="-120"/>
                  </a:defRPr>
                </a:lvl1pPr>
                <a:lvl2pPr marL="742950" indent="-285750">
                  <a:spcBef>
                    <a:spcPct val="25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2pPr>
                <a:lvl3pPr marL="1143000" indent="-228600">
                  <a:spcBef>
                    <a:spcPct val="25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Ø"/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3pPr>
                <a:lvl4pPr marL="1600200" indent="-228600">
                  <a:spcBef>
                    <a:spcPct val="25000"/>
                  </a:spcBef>
                  <a:buChar char="–"/>
                  <a:defRPr kumimoji="1"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4pPr>
                <a:lvl5pPr marL="2057400" indent="-228600">
                  <a:spcBef>
                    <a:spcPct val="25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華康標楷體(P)" pitchFamily="66" charset="-12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kumimoji="0" lang="en-US" altLang="zh-TW" sz="2000">
                    <a:solidFill>
                      <a:srgbClr val="00CC66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Inter-AS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kumimoji="0" lang="en-US" altLang="zh-TW" sz="2000">
                    <a:solidFill>
                      <a:srgbClr val="00CC66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 routing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kumimoji="0" lang="en-US" altLang="zh-TW" sz="2000">
                    <a:solidFill>
                      <a:srgbClr val="00CC66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between 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kumimoji="0" lang="en-US" altLang="zh-TW" sz="2000">
                    <a:solidFill>
                      <a:srgbClr val="00CC66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A and B</a:t>
                </a:r>
                <a:endParaRPr kumimoji="0" lang="en-US" altLang="zh-TW" sz="1800">
                  <a:solidFill>
                    <a:srgbClr val="00CC66"/>
                  </a:solidFill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</p:grpSp>
        <p:sp>
          <p:nvSpPr>
            <p:cNvPr id="11288" name="Freeform 147"/>
            <p:cNvSpPr>
              <a:spLocks/>
            </p:cNvSpPr>
            <p:nvPr/>
          </p:nvSpPr>
          <p:spPr bwMode="auto">
            <a:xfrm>
              <a:off x="4362450" y="2233613"/>
              <a:ext cx="1562100" cy="909637"/>
            </a:xfrm>
            <a:custGeom>
              <a:avLst/>
              <a:gdLst>
                <a:gd name="T0" fmla="*/ 0 w 984"/>
                <a:gd name="T1" fmla="*/ 2147483646 h 573"/>
                <a:gd name="T2" fmla="*/ 2147483646 w 984"/>
                <a:gd name="T3" fmla="*/ 0 h 57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84" h="573">
                  <a:moveTo>
                    <a:pt x="0" y="573"/>
                  </a:moveTo>
                  <a:lnTo>
                    <a:pt x="984" y="0"/>
                  </a:lnTo>
                </a:path>
              </a:pathLst>
            </a:custGeom>
            <a:noFill/>
            <a:ln w="76200" cap="flat" cmpd="sng">
              <a:solidFill>
                <a:srgbClr val="00CC6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289" name="Line 148"/>
            <p:cNvSpPr>
              <a:spLocks noChangeShapeType="1"/>
            </p:cNvSpPr>
            <p:nvPr/>
          </p:nvSpPr>
          <p:spPr bwMode="auto">
            <a:xfrm>
              <a:off x="5908675" y="2644775"/>
              <a:ext cx="0" cy="35560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290" name="Line 149"/>
            <p:cNvSpPr>
              <a:spLocks noChangeShapeType="1"/>
            </p:cNvSpPr>
            <p:nvPr/>
          </p:nvSpPr>
          <p:spPr bwMode="auto">
            <a:xfrm>
              <a:off x="5886450" y="2962275"/>
              <a:ext cx="914400" cy="288925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291" name="Line 150"/>
            <p:cNvSpPr>
              <a:spLocks noChangeShapeType="1"/>
            </p:cNvSpPr>
            <p:nvPr/>
          </p:nvSpPr>
          <p:spPr bwMode="auto">
            <a:xfrm>
              <a:off x="6788150" y="3254375"/>
              <a:ext cx="488950" cy="3175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292" name="Text Box 151"/>
            <p:cNvSpPr txBox="1">
              <a:spLocks noChangeArrowheads="1"/>
            </p:cNvSpPr>
            <p:nvPr/>
          </p:nvSpPr>
          <p:spPr bwMode="auto">
            <a:xfrm>
              <a:off x="5670550" y="3560763"/>
              <a:ext cx="2455863" cy="70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5000"/>
                </a:spcBef>
                <a:buFont typeface="Wingdings" panose="05000000000000000000" pitchFamily="2" charset="2"/>
                <a:buChar char="q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華康儷中黑(P)" pitchFamily="34" charset="-120"/>
                </a:defRPr>
              </a:lvl1pPr>
              <a:lvl2pPr marL="742950" indent="-285750">
                <a:spcBef>
                  <a:spcPct val="25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華康標楷體(P)" pitchFamily="66" charset="-120"/>
                </a:defRPr>
              </a:lvl2pPr>
              <a:lvl3pPr marL="1143000" indent="-228600">
                <a:spcBef>
                  <a:spcPct val="25000"/>
                </a:spcBef>
                <a:buClr>
                  <a:schemeClr val="bg2"/>
                </a:buClr>
                <a:buFont typeface="Wingdings" panose="05000000000000000000" pitchFamily="2" charset="2"/>
                <a:buChar char="Ø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華康標楷體(P)" pitchFamily="66" charset="-120"/>
                </a:defRPr>
              </a:lvl3pPr>
              <a:lvl4pPr marL="1600200" indent="-228600">
                <a:spcBef>
                  <a:spcPct val="25000"/>
                </a:spcBef>
                <a:buChar char="–"/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標楷體(P)" pitchFamily="66" charset="-120"/>
                </a:defRPr>
              </a:lvl4pPr>
              <a:lvl5pPr marL="2057400" indent="-228600">
                <a:spcBef>
                  <a:spcPct val="25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華康標楷體(P)" pitchFamily="66" charset="-12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華康標楷體(P)" pitchFamily="66" charset="-12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華康標楷體(P)" pitchFamily="66" charset="-12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華康標楷體(P)" pitchFamily="66" charset="-12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華康標楷體(P)" pitchFamily="66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zh-TW" sz="2000">
                  <a:solidFill>
                    <a:schemeClr val="accent2"/>
                  </a:solidFill>
                  <a:latin typeface="Arial" panose="020B0604020202020204" pitchFamily="34" charset="0"/>
                  <a:ea typeface="新細明體" panose="02020500000000000000" pitchFamily="18" charset="-120"/>
                </a:rPr>
                <a:t>Intra-AS routing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zh-TW" sz="2000">
                  <a:solidFill>
                    <a:schemeClr val="accent2"/>
                  </a:solidFill>
                  <a:latin typeface="Arial" panose="020B0604020202020204" pitchFamily="34" charset="0"/>
                  <a:ea typeface="新細明體" panose="02020500000000000000" pitchFamily="18" charset="-120"/>
                </a:rPr>
                <a:t>within AS B</a:t>
              </a:r>
              <a:endParaRPr kumimoji="0" lang="en-US" altLang="zh-TW" sz="1800">
                <a:solidFill>
                  <a:schemeClr val="accent2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</p:grpSp>
      <p:pic>
        <p:nvPicPr>
          <p:cNvPr id="11268" name="Picture 3" descr="gaterou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338" y="4197350"/>
            <a:ext cx="4244975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165225" y="4695825"/>
            <a:ext cx="264477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kumimoji="0" lang="en-US" altLang="zh-TW" sz="1800">
                <a:solidFill>
                  <a:schemeClr val="accent2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inter-AS, intra-AS routing in 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kumimoji="0" lang="en-US" altLang="zh-TW" sz="1800">
                <a:solidFill>
                  <a:schemeClr val="accent2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gateway A.c</a:t>
            </a:r>
            <a:endParaRPr kumimoji="0" lang="en-US" altLang="zh-TW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7346950" y="4343400"/>
            <a:ext cx="1844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800">
                <a:solidFill>
                  <a:schemeClr val="accent2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network layer</a:t>
            </a:r>
            <a:endParaRPr kumimoji="0" lang="en-US" altLang="zh-TW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7442200" y="4743450"/>
            <a:ext cx="13493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800">
                <a:solidFill>
                  <a:schemeClr val="accent2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link layer</a:t>
            </a:r>
            <a:endParaRPr kumimoji="0" lang="en-US" altLang="zh-TW" sz="20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7543800" y="5133975"/>
            <a:ext cx="16002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800">
                <a:solidFill>
                  <a:schemeClr val="accent2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physical layer</a:t>
            </a:r>
            <a:endParaRPr kumimoji="0" lang="en-US" altLang="zh-TW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 flipH="1">
            <a:off x="6762750" y="4549775"/>
            <a:ext cx="552450" cy="3429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 flipH="1">
            <a:off x="6819900" y="4987925"/>
            <a:ext cx="657225" cy="6858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 flipH="1">
            <a:off x="6848475" y="5359400"/>
            <a:ext cx="809625" cy="752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276" name="Freeform 133"/>
          <p:cNvSpPr>
            <a:spLocks/>
          </p:cNvSpPr>
          <p:nvPr/>
        </p:nvSpPr>
        <p:spPr bwMode="auto">
          <a:xfrm>
            <a:off x="3867150" y="3549650"/>
            <a:ext cx="2933700" cy="657225"/>
          </a:xfrm>
          <a:custGeom>
            <a:avLst/>
            <a:gdLst>
              <a:gd name="T0" fmla="*/ 0 w 1848"/>
              <a:gd name="T1" fmla="*/ 2147483646 h 414"/>
              <a:gd name="T2" fmla="*/ 2147483646 w 1848"/>
              <a:gd name="T3" fmla="*/ 0 h 414"/>
              <a:gd name="T4" fmla="*/ 2147483646 w 1848"/>
              <a:gd name="T5" fmla="*/ 2147483646 h 414"/>
              <a:gd name="T6" fmla="*/ 2147483646 w 1848"/>
              <a:gd name="T7" fmla="*/ 2147483646 h 414"/>
              <a:gd name="T8" fmla="*/ 0 w 1848"/>
              <a:gd name="T9" fmla="*/ 2147483646 h 4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48" h="414">
                <a:moveTo>
                  <a:pt x="0" y="414"/>
                </a:moveTo>
                <a:lnTo>
                  <a:pt x="84" y="0"/>
                </a:lnTo>
                <a:lnTo>
                  <a:pt x="384" y="6"/>
                </a:lnTo>
                <a:lnTo>
                  <a:pt x="1848" y="414"/>
                </a:lnTo>
                <a:lnTo>
                  <a:pt x="0" y="414"/>
                </a:lnTo>
                <a:close/>
              </a:path>
            </a:pathLst>
          </a:custGeom>
          <a:solidFill>
            <a:srgbClr val="DDDDDD"/>
          </a:solidFill>
          <a:ln w="9525" cap="flat" cmpd="sng">
            <a:solidFill>
              <a:srgbClr val="DDDDDD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906713"/>
            <a:ext cx="4648200" cy="372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Category of Routing Protocols 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/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by information changed (1)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Distance-Vector Protocol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Message contains a vector of distances, which is the cost to other network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Each router updates its routing table based on these messages received from neighbors 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Protocols: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RIP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IGRP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BGP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uter Center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0000"/>
      </a:hlink>
      <a:folHlink>
        <a:srgbClr val="C0C0C0"/>
      </a:folHlink>
    </a:clrScheme>
    <a:fontScheme name="Bitstram">
      <a:majorFont>
        <a:latin typeface="Bitstream Vera Sans"/>
        <a:ea typeface="微軟正黑體"/>
        <a:cs typeface=""/>
      </a:majorFont>
      <a:minorFont>
        <a:latin typeface="Bitstream Vera Sans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Computer Cente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uter Cente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Computer Center</Template>
  <TotalTime>2102</TotalTime>
  <Words>1776</Words>
  <Application>Microsoft Office PowerPoint</Application>
  <PresentationFormat>如螢幕大小 (4:3)</PresentationFormat>
  <Paragraphs>422</Paragraphs>
  <Slides>43</Slides>
  <Notes>9</Notes>
  <HiddenSlides>2</HiddenSlides>
  <MMClips>0</MMClips>
  <ScaleCrop>false</ScaleCrop>
  <HeadingPairs>
    <vt:vector size="8" baseType="variant">
      <vt:variant>
        <vt:lpstr>使用字型</vt:lpstr>
      </vt:variant>
      <vt:variant>
        <vt:i4>16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43</vt:i4>
      </vt:variant>
    </vt:vector>
  </HeadingPairs>
  <TitlesOfParts>
    <vt:vector size="62" baseType="lpstr">
      <vt:lpstr>Futura Md BT</vt:lpstr>
      <vt:lpstr>MS PGothic</vt:lpstr>
      <vt:lpstr>SimSun</vt:lpstr>
      <vt:lpstr>細明體</vt:lpstr>
      <vt:lpstr>華康標楷體(P)</vt:lpstr>
      <vt:lpstr>華康儷中黑(P)</vt:lpstr>
      <vt:lpstr>華康儷粗黑(P)</vt:lpstr>
      <vt:lpstr>微軟正黑體</vt:lpstr>
      <vt:lpstr>新細明體</vt:lpstr>
      <vt:lpstr>Arial</vt:lpstr>
      <vt:lpstr>Bitstream Vera Sans</vt:lpstr>
      <vt:lpstr>Courier New</vt:lpstr>
      <vt:lpstr>Times</vt:lpstr>
      <vt:lpstr>Times New Roman</vt:lpstr>
      <vt:lpstr>Verdana</vt:lpstr>
      <vt:lpstr>Wingdings</vt:lpstr>
      <vt:lpstr>Computer Center</vt:lpstr>
      <vt:lpstr>Clip</vt:lpstr>
      <vt:lpstr>Equation</vt:lpstr>
      <vt:lpstr>Routing</vt:lpstr>
      <vt:lpstr>PowerPoint 簡報</vt:lpstr>
      <vt:lpstr>Why dynamic route ? (1)</vt:lpstr>
      <vt:lpstr>Why dynamic route ? (2)</vt:lpstr>
      <vt:lpstr>Routing Protocol</vt:lpstr>
      <vt:lpstr>Autonomous System</vt:lpstr>
      <vt:lpstr>Category of Routing Protocols –  by AS</vt:lpstr>
      <vt:lpstr>Intra-AS and Inter-AS routing</vt:lpstr>
      <vt:lpstr>Category of Routing Protocols –  by information changed (1)</vt:lpstr>
      <vt:lpstr>Category of Routing Protocols –  by information changed (2)</vt:lpstr>
      <vt:lpstr>Difference between   Distance-Vector and Link-State</vt:lpstr>
      <vt:lpstr>Routing Protocols </vt:lpstr>
      <vt:lpstr>RIP</vt:lpstr>
      <vt:lpstr>RIP  – Example</vt:lpstr>
      <vt:lpstr>RIP  – Message Format</vt:lpstr>
      <vt:lpstr>RIP  – Operation</vt:lpstr>
      <vt:lpstr>RIP  – Problems of RIP</vt:lpstr>
      <vt:lpstr>IGRP (1)</vt:lpstr>
      <vt:lpstr>IGRP (2)</vt:lpstr>
      <vt:lpstr>OSPF (1)</vt:lpstr>
      <vt:lpstr>OSPF  – Dijkstra Algorithm</vt:lpstr>
      <vt:lpstr>OSPF  – Routing table update example (1)</vt:lpstr>
      <vt:lpstr>OSPF  – Routing table update example (2)</vt:lpstr>
      <vt:lpstr>OSPF  – Summary</vt:lpstr>
      <vt:lpstr>ISIS (1)</vt:lpstr>
      <vt:lpstr>Comparing ISIS and OSPF (1)</vt:lpstr>
      <vt:lpstr>Comparing ISIS and OSPF (2)</vt:lpstr>
      <vt:lpstr>Comparing ISIS and OSPF (3)</vt:lpstr>
      <vt:lpstr>BGP (1)</vt:lpstr>
      <vt:lpstr>BGP (2)</vt:lpstr>
      <vt:lpstr>Routing Protocols Comparison</vt:lpstr>
      <vt:lpstr>BGP  – Operation Example</vt:lpstr>
      <vt:lpstr>BGP - Path Vector Protocol</vt:lpstr>
      <vt:lpstr>BGP - Definitions</vt:lpstr>
      <vt:lpstr>BGP -  Peering and Transit example</vt:lpstr>
      <vt:lpstr>BGP – World Wide (1)</vt:lpstr>
      <vt:lpstr>BGP – World Wide (2)</vt:lpstr>
      <vt:lpstr>BGP – Full Route</vt:lpstr>
      <vt:lpstr>BGP Route Hijacking</vt:lpstr>
      <vt:lpstr>BGP Route Hijacking Howto</vt:lpstr>
      <vt:lpstr>BGP Route Hijacking</vt:lpstr>
      <vt:lpstr>routed</vt:lpstr>
      <vt:lpstr>routed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邱柏森</dc:creator>
  <cp:lastModifiedBy>柏森 邱</cp:lastModifiedBy>
  <cp:revision>406</cp:revision>
  <cp:lastPrinted>1601-01-01T00:00:00Z</cp:lastPrinted>
  <dcterms:created xsi:type="dcterms:W3CDTF">1601-01-01T00:00:00Z</dcterms:created>
  <dcterms:modified xsi:type="dcterms:W3CDTF">2017-06-01T10:22:06Z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