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7" r:id="rId10"/>
    <p:sldId id="262" r:id="rId11"/>
    <p:sldId id="265" r:id="rId12"/>
    <p:sldId id="266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3B3EE5F0-A908-4F57-A112-AEB73C9A61A3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264"/>
            <p14:sldId id="267"/>
            <p14:sldId id="262"/>
            <p14:sldId id="265"/>
            <p14:sldId id="266"/>
            <p14:sldId id="269"/>
            <p14:sldId id="268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FFFF"/>
    <a:srgbClr val="660033"/>
    <a:srgbClr val="CCCC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03" autoAdjust="0"/>
  </p:normalViewPr>
  <p:slideViewPr>
    <p:cSldViewPr>
      <p:cViewPr varScale="1">
        <p:scale>
          <a:sx n="113" d="100"/>
          <a:sy n="113" d="100"/>
        </p:scale>
        <p:origin x="155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96B7BEE5-7681-448D-B8AA-A954E3BB64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435124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062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295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334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69681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215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867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123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906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77308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21591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70E28B95-B1A6-4865-8A4C-ED26CE894C17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Semester Conclusion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pschiu</a:t>
            </a:r>
            <a:endParaRPr lang="zh-TW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Disaster Recovery Planning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Frequently Backup</a:t>
            </a:r>
          </a:p>
          <a:p>
            <a:pPr lvl="1"/>
            <a:r>
              <a:rPr lang="en-US" altLang="zh-TW" dirty="0" smtClean="0"/>
              <a:t>Daily, Monthly, etc.</a:t>
            </a:r>
          </a:p>
          <a:p>
            <a:r>
              <a:rPr lang="en-US" altLang="zh-TW" dirty="0"/>
              <a:t>Backup </a:t>
            </a:r>
            <a:r>
              <a:rPr lang="en-US" altLang="zh-TW" dirty="0" smtClean="0"/>
              <a:t>Strategy</a:t>
            </a:r>
          </a:p>
          <a:p>
            <a:pPr lvl="1"/>
            <a:r>
              <a:rPr lang="en-US" altLang="zh-TW" dirty="0" smtClean="0"/>
              <a:t>Fully Backup</a:t>
            </a:r>
          </a:p>
          <a:p>
            <a:pPr lvl="1"/>
            <a:r>
              <a:rPr lang="en-US" altLang="zh-TW" dirty="0"/>
              <a:t>Incremental </a:t>
            </a:r>
            <a:r>
              <a:rPr lang="en-US" altLang="zh-TW" dirty="0" smtClean="0"/>
              <a:t>Backup</a:t>
            </a:r>
          </a:p>
          <a:p>
            <a:pPr lvl="1"/>
            <a:r>
              <a:rPr lang="en-US" altLang="zh-TW" dirty="0"/>
              <a:t>Differential Backup</a:t>
            </a:r>
            <a:endParaRPr lang="en-US" altLang="zh-TW" dirty="0" smtClean="0"/>
          </a:p>
          <a:p>
            <a:r>
              <a:rPr lang="en-US" altLang="zh-TW" dirty="0" smtClean="0"/>
              <a:t>Restore from Backup</a:t>
            </a:r>
          </a:p>
          <a:p>
            <a:pPr lvl="1"/>
            <a:r>
              <a:rPr lang="en-US" altLang="zh-TW" dirty="0" smtClean="0"/>
              <a:t>Practice</a:t>
            </a:r>
          </a:p>
          <a:p>
            <a:pPr lvl="1"/>
            <a:r>
              <a:rPr lang="en-US" altLang="zh-TW" dirty="0" smtClean="0"/>
              <a:t>Always fail on this</a:t>
            </a:r>
          </a:p>
          <a:p>
            <a:r>
              <a:rPr lang="en-US" altLang="zh-TW" dirty="0" smtClean="0"/>
              <a:t>Building Remote Backup Site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0040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Remote Backup Site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r>
              <a:rPr lang="en-US" altLang="zh-TW" dirty="0" smtClean="0"/>
              <a:t>Distance</a:t>
            </a:r>
          </a:p>
          <a:p>
            <a:pPr lvl="1"/>
            <a:r>
              <a:rPr lang="en-US" altLang="zh-TW" dirty="0" smtClean="0"/>
              <a:t>More than 50km</a:t>
            </a:r>
          </a:p>
          <a:p>
            <a:r>
              <a:rPr lang="en-US" altLang="zh-TW" dirty="0" smtClean="0"/>
              <a:t>Network</a:t>
            </a:r>
          </a:p>
          <a:p>
            <a:r>
              <a:rPr lang="en-US" altLang="zh-TW" dirty="0" smtClean="0"/>
              <a:t>Environment</a:t>
            </a:r>
          </a:p>
          <a:p>
            <a:pPr lvl="1"/>
            <a:r>
              <a:rPr lang="en-US" altLang="zh-TW" dirty="0"/>
              <a:t>Natural </a:t>
            </a:r>
            <a:r>
              <a:rPr lang="en-US" altLang="zh-TW" dirty="0" smtClean="0"/>
              <a:t>disaster</a:t>
            </a:r>
          </a:p>
          <a:p>
            <a:pPr lvl="2"/>
            <a:r>
              <a:rPr lang="en-US" altLang="zh-TW" dirty="0"/>
              <a:t>Brewing </a:t>
            </a:r>
            <a:r>
              <a:rPr lang="en-US" altLang="zh-TW" dirty="0" smtClean="0"/>
              <a:t>water</a:t>
            </a:r>
          </a:p>
          <a:p>
            <a:pPr lvl="2"/>
            <a:r>
              <a:rPr lang="en-US" altLang="zh-TW" dirty="0"/>
              <a:t>Debris </a:t>
            </a:r>
            <a:r>
              <a:rPr lang="en-US" altLang="zh-TW" dirty="0" smtClean="0"/>
              <a:t>flow</a:t>
            </a:r>
          </a:p>
          <a:p>
            <a:pPr lvl="2"/>
            <a:r>
              <a:rPr lang="en-US" altLang="zh-TW" dirty="0"/>
              <a:t>Earthquake </a:t>
            </a:r>
            <a:r>
              <a:rPr lang="en-US" altLang="zh-TW" dirty="0" smtClean="0"/>
              <a:t>zone</a:t>
            </a:r>
          </a:p>
          <a:p>
            <a:pPr lvl="1"/>
            <a:r>
              <a:rPr lang="en-US" altLang="zh-TW" dirty="0"/>
              <a:t>Human </a:t>
            </a:r>
            <a:r>
              <a:rPr lang="en-US" altLang="zh-TW" dirty="0" smtClean="0"/>
              <a:t>Factors</a:t>
            </a:r>
          </a:p>
          <a:p>
            <a:pPr lvl="2"/>
            <a:r>
              <a:rPr lang="en-US" altLang="zh-TW" dirty="0"/>
              <a:t>Power </a:t>
            </a:r>
            <a:r>
              <a:rPr lang="en-US" altLang="zh-TW" dirty="0" smtClean="0"/>
              <a:t>circuit</a:t>
            </a:r>
          </a:p>
          <a:p>
            <a:pPr lvl="2"/>
            <a:r>
              <a:rPr lang="en-US" altLang="zh-TW" dirty="0" smtClean="0"/>
              <a:t>Power generator</a:t>
            </a:r>
          </a:p>
          <a:p>
            <a:pPr lvl="2"/>
            <a:r>
              <a:rPr lang="en-US" altLang="zh-TW" dirty="0" smtClean="0"/>
              <a:t>Uninterruptible </a:t>
            </a:r>
            <a:r>
              <a:rPr lang="en-US" altLang="zh-TW" dirty="0"/>
              <a:t>power </a:t>
            </a:r>
            <a:r>
              <a:rPr lang="en-US" altLang="zh-TW" dirty="0" smtClean="0"/>
              <a:t>supply (UPS)</a:t>
            </a:r>
          </a:p>
          <a:p>
            <a:pPr lvl="2"/>
            <a:r>
              <a:rPr lang="en-US" altLang="zh-TW" dirty="0"/>
              <a:t>Air Conditioner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90505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Serve Load-Balancing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Traditional SLB</a:t>
            </a:r>
          </a:p>
          <a:p>
            <a:pPr lvl="1"/>
            <a:r>
              <a:rPr lang="en-US" altLang="zh-TW" dirty="0" smtClean="0"/>
              <a:t>Hardware Failure</a:t>
            </a:r>
          </a:p>
          <a:p>
            <a:pPr lvl="1"/>
            <a:r>
              <a:rPr lang="en-US" altLang="zh-TW" dirty="0" smtClean="0"/>
              <a:t>Software Failure</a:t>
            </a:r>
          </a:p>
          <a:p>
            <a:pPr lvl="1"/>
            <a:r>
              <a:rPr lang="en-US" altLang="zh-TW" dirty="0"/>
              <a:t>Load balancer </a:t>
            </a:r>
            <a:r>
              <a:rPr lang="en-US" altLang="zh-TW" dirty="0" smtClean="0"/>
              <a:t>features</a:t>
            </a:r>
          </a:p>
          <a:p>
            <a:r>
              <a:rPr lang="en-US" altLang="zh-TW" dirty="0" smtClean="0"/>
              <a:t>Advance SLB</a:t>
            </a:r>
          </a:p>
          <a:p>
            <a:pPr lvl="1"/>
            <a:r>
              <a:rPr lang="en-US" altLang="zh-TW" dirty="0" smtClean="0"/>
              <a:t>Geo-location SLB</a:t>
            </a:r>
          </a:p>
          <a:p>
            <a:pPr lvl="1"/>
            <a:r>
              <a:rPr lang="en-US" altLang="zh-TW" dirty="0"/>
              <a:t>Global Content Delivery </a:t>
            </a:r>
            <a:r>
              <a:rPr lang="en-US" altLang="zh-TW" dirty="0" smtClean="0"/>
              <a:t>Network (CDN)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5858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Load balancer features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47800"/>
            <a:ext cx="8534400" cy="4724400"/>
          </a:xfrm>
        </p:spPr>
        <p:txBody>
          <a:bodyPr numCol="2"/>
          <a:lstStyle/>
          <a:p>
            <a:r>
              <a:rPr lang="en-US" altLang="zh-TW" dirty="0"/>
              <a:t>Asymmetric </a:t>
            </a:r>
            <a:r>
              <a:rPr lang="en-US" altLang="zh-TW" dirty="0" smtClean="0"/>
              <a:t>load</a:t>
            </a:r>
          </a:p>
          <a:p>
            <a:r>
              <a:rPr lang="en-US" altLang="zh-TW" dirty="0"/>
              <a:t>Priority </a:t>
            </a:r>
            <a:r>
              <a:rPr lang="en-US" altLang="zh-TW" dirty="0" smtClean="0"/>
              <a:t>activation</a:t>
            </a:r>
          </a:p>
          <a:p>
            <a:r>
              <a:rPr lang="en-US" altLang="zh-TW" dirty="0"/>
              <a:t>SSL Offload and </a:t>
            </a:r>
            <a:r>
              <a:rPr lang="en-US" altLang="zh-TW" dirty="0" smtClean="0"/>
              <a:t>Acceleration</a:t>
            </a:r>
          </a:p>
          <a:p>
            <a:r>
              <a:rPr lang="en-US" altLang="zh-TW" dirty="0"/>
              <a:t>Distributed Denial of </a:t>
            </a:r>
            <a:r>
              <a:rPr lang="en-US" altLang="zh-TW" dirty="0" smtClean="0"/>
              <a:t>Service</a:t>
            </a:r>
          </a:p>
          <a:p>
            <a:r>
              <a:rPr lang="en-US" altLang="zh-TW" dirty="0"/>
              <a:t>HTTP </a:t>
            </a:r>
            <a:r>
              <a:rPr lang="en-US" altLang="zh-TW" dirty="0" smtClean="0"/>
              <a:t>compression</a:t>
            </a:r>
          </a:p>
          <a:p>
            <a:r>
              <a:rPr lang="en-US" altLang="zh-TW" dirty="0"/>
              <a:t>TCP </a:t>
            </a:r>
            <a:r>
              <a:rPr lang="en-US" altLang="zh-TW" dirty="0" smtClean="0"/>
              <a:t>offload</a:t>
            </a:r>
          </a:p>
          <a:p>
            <a:r>
              <a:rPr lang="en-US" altLang="zh-TW" dirty="0"/>
              <a:t>TCP </a:t>
            </a:r>
            <a:r>
              <a:rPr lang="en-US" altLang="zh-TW" dirty="0" smtClean="0"/>
              <a:t>buffering</a:t>
            </a:r>
          </a:p>
          <a:p>
            <a:r>
              <a:rPr lang="en-US" altLang="zh-TW" dirty="0"/>
              <a:t>Direct Server </a:t>
            </a:r>
            <a:r>
              <a:rPr lang="en-US" altLang="zh-TW" dirty="0" smtClean="0"/>
              <a:t>Return</a:t>
            </a:r>
          </a:p>
          <a:p>
            <a:r>
              <a:rPr lang="en-US" altLang="zh-TW" dirty="0"/>
              <a:t>Health </a:t>
            </a:r>
            <a:r>
              <a:rPr lang="en-US" altLang="zh-TW" dirty="0" smtClean="0"/>
              <a:t>checking</a:t>
            </a:r>
          </a:p>
          <a:p>
            <a:r>
              <a:rPr lang="en-US" altLang="zh-TW" dirty="0"/>
              <a:t>HTTP </a:t>
            </a:r>
            <a:r>
              <a:rPr lang="en-US" altLang="zh-TW" dirty="0" smtClean="0"/>
              <a:t>caching</a:t>
            </a:r>
          </a:p>
          <a:p>
            <a:r>
              <a:rPr lang="en-US" altLang="zh-TW" dirty="0"/>
              <a:t>Content </a:t>
            </a:r>
            <a:r>
              <a:rPr lang="en-US" altLang="zh-TW" dirty="0" smtClean="0"/>
              <a:t>filtering</a:t>
            </a:r>
          </a:p>
          <a:p>
            <a:r>
              <a:rPr lang="en-US" altLang="zh-TW" dirty="0"/>
              <a:t>HTTP </a:t>
            </a:r>
            <a:r>
              <a:rPr lang="en-US" altLang="zh-TW" dirty="0" smtClean="0"/>
              <a:t>security</a:t>
            </a:r>
          </a:p>
          <a:p>
            <a:r>
              <a:rPr lang="en-US" altLang="zh-TW" dirty="0"/>
              <a:t>Priority </a:t>
            </a:r>
            <a:r>
              <a:rPr lang="en-US" altLang="zh-TW" dirty="0" smtClean="0"/>
              <a:t>queuing</a:t>
            </a:r>
          </a:p>
          <a:p>
            <a:r>
              <a:rPr lang="en-US" altLang="zh-TW" dirty="0"/>
              <a:t>Content-aware </a:t>
            </a:r>
            <a:r>
              <a:rPr lang="en-US" altLang="zh-TW" dirty="0" smtClean="0"/>
              <a:t>switching</a:t>
            </a:r>
          </a:p>
          <a:p>
            <a:r>
              <a:rPr lang="en-US" altLang="zh-TW" dirty="0"/>
              <a:t>Client </a:t>
            </a:r>
            <a:r>
              <a:rPr lang="en-US" altLang="zh-TW" dirty="0" smtClean="0"/>
              <a:t>authentication</a:t>
            </a:r>
          </a:p>
          <a:p>
            <a:r>
              <a:rPr lang="en-US" altLang="zh-TW" dirty="0"/>
              <a:t>Programmatic traffic </a:t>
            </a:r>
            <a:r>
              <a:rPr lang="en-US" altLang="zh-TW" dirty="0" smtClean="0"/>
              <a:t>manipulation</a:t>
            </a:r>
          </a:p>
          <a:p>
            <a:r>
              <a:rPr lang="en-US" altLang="zh-TW" dirty="0" smtClean="0"/>
              <a:t>Firewall</a:t>
            </a:r>
          </a:p>
          <a:p>
            <a:r>
              <a:rPr lang="en-US" altLang="zh-TW" dirty="0"/>
              <a:t>Intrusion prevention </a:t>
            </a:r>
            <a:r>
              <a:rPr lang="en-US" altLang="zh-TW" dirty="0" smtClean="0"/>
              <a:t>system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3415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Human Errors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豬隊友 </a:t>
            </a:r>
            <a:r>
              <a:rPr lang="en-US" altLang="zh-TW" dirty="0" smtClean="0"/>
              <a:t>XD</a:t>
            </a:r>
          </a:p>
          <a:p>
            <a:r>
              <a:rPr lang="en-US" altLang="zh-TW" dirty="0" smtClean="0"/>
              <a:t>Training</a:t>
            </a:r>
          </a:p>
          <a:p>
            <a:r>
              <a:rPr lang="en-US" altLang="zh-TW" dirty="0" smtClean="0"/>
              <a:t>Alpha Stage</a:t>
            </a:r>
          </a:p>
          <a:p>
            <a:r>
              <a:rPr lang="en-US" altLang="zh-TW" dirty="0"/>
              <a:t>Release </a:t>
            </a:r>
            <a:r>
              <a:rPr lang="en-US" altLang="zh-TW" dirty="0" smtClean="0"/>
              <a:t>Procedure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77376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 &amp; A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Any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8194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This </a:t>
            </a:r>
            <a:r>
              <a:rPr lang="en-US" altLang="zh-TW" dirty="0">
                <a:ea typeface="新細明體" pitchFamily="18" charset="-120"/>
              </a:rPr>
              <a:t>Semester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DNS</a:t>
            </a:r>
          </a:p>
          <a:p>
            <a:r>
              <a:rPr lang="en-US" altLang="zh-TW" dirty="0" smtClean="0"/>
              <a:t>Web</a:t>
            </a:r>
          </a:p>
          <a:p>
            <a:r>
              <a:rPr lang="en-US" altLang="zh-TW" dirty="0" smtClean="0"/>
              <a:t>Email</a:t>
            </a:r>
          </a:p>
          <a:p>
            <a:r>
              <a:rPr lang="en-US" altLang="zh-TW" dirty="0" smtClean="0"/>
              <a:t>PKI</a:t>
            </a:r>
          </a:p>
          <a:p>
            <a:r>
              <a:rPr lang="en-US" altLang="zh-TW" dirty="0" smtClean="0"/>
              <a:t>Network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03447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Not all about </a:t>
            </a:r>
            <a:r>
              <a:rPr lang="en-US" altLang="zh-TW" dirty="0" smtClean="0"/>
              <a:t>yourself</a:t>
            </a:r>
          </a:p>
          <a:p>
            <a:r>
              <a:rPr lang="en-US" altLang="zh-TW" dirty="0" smtClean="0"/>
              <a:t>BIND</a:t>
            </a:r>
          </a:p>
          <a:p>
            <a:pPr lvl="1"/>
            <a:r>
              <a:rPr lang="en-US" altLang="zh-TW" dirty="0" smtClean="0"/>
              <a:t>Child</a:t>
            </a:r>
          </a:p>
          <a:p>
            <a:pPr lvl="1"/>
            <a:r>
              <a:rPr lang="en-US" altLang="zh-TW" dirty="0" smtClean="0"/>
              <a:t>Slave</a:t>
            </a:r>
          </a:p>
          <a:p>
            <a:r>
              <a:rPr lang="en-US" altLang="zh-TW" dirty="0" smtClean="0"/>
              <a:t>Domain Name</a:t>
            </a:r>
          </a:p>
          <a:p>
            <a:pPr lvl="1"/>
            <a:r>
              <a:rPr lang="en-US" altLang="zh-TW" dirty="0" smtClean="0"/>
              <a:t>Registrar</a:t>
            </a:r>
          </a:p>
          <a:p>
            <a:pPr lvl="1"/>
            <a:r>
              <a:rPr lang="en-US" altLang="zh-TW" dirty="0" smtClean="0"/>
              <a:t>Root</a:t>
            </a:r>
          </a:p>
          <a:p>
            <a:pPr lvl="1"/>
            <a:r>
              <a:rPr lang="en-US" altLang="zh-TW" dirty="0" smtClean="0"/>
              <a:t>DNSSEC</a:t>
            </a:r>
          </a:p>
        </p:txBody>
      </p:sp>
    </p:spTree>
    <p:extLst>
      <p:ext uri="{BB962C8B-B14F-4D97-AF65-F5344CB8AC3E}">
        <p14:creationId xmlns:p14="http://schemas.microsoft.com/office/powerpoint/2010/main" val="3843673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Web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HTTP</a:t>
            </a:r>
          </a:p>
          <a:p>
            <a:r>
              <a:rPr lang="en-US" altLang="zh-TW" dirty="0" smtClean="0"/>
              <a:t>HTTPS</a:t>
            </a:r>
          </a:p>
          <a:p>
            <a:pPr lvl="1"/>
            <a:r>
              <a:rPr lang="en-US" altLang="zh-TW" dirty="0"/>
              <a:t>SSL </a:t>
            </a:r>
            <a:r>
              <a:rPr lang="en-US" altLang="zh-TW" dirty="0" smtClean="0"/>
              <a:t>- Certification Authority Issuer</a:t>
            </a:r>
          </a:p>
          <a:p>
            <a:r>
              <a:rPr lang="en-US" altLang="zh-TW" dirty="0" smtClean="0"/>
              <a:t>How to Secure</a:t>
            </a:r>
          </a:p>
          <a:p>
            <a:pPr lvl="1"/>
            <a:r>
              <a:rPr lang="en-US" altLang="zh-TW" dirty="0" smtClean="0"/>
              <a:t>Avoid data leak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7477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Email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Service</a:t>
            </a:r>
          </a:p>
          <a:p>
            <a:pPr lvl="1"/>
            <a:r>
              <a:rPr lang="en-US" altLang="zh-TW" dirty="0" smtClean="0"/>
              <a:t>Postfix</a:t>
            </a:r>
          </a:p>
          <a:p>
            <a:pPr lvl="1"/>
            <a:r>
              <a:rPr lang="en-US" altLang="zh-TW" dirty="0" smtClean="0"/>
              <a:t>Dovecot</a:t>
            </a:r>
          </a:p>
          <a:p>
            <a:r>
              <a:rPr lang="en-US" altLang="zh-TW" dirty="0" smtClean="0"/>
              <a:t>Function</a:t>
            </a:r>
          </a:p>
          <a:p>
            <a:pPr lvl="1"/>
            <a:r>
              <a:rPr lang="en-US" altLang="zh-TW" dirty="0" smtClean="0"/>
              <a:t>SPF</a:t>
            </a:r>
          </a:p>
          <a:p>
            <a:pPr lvl="2"/>
            <a:r>
              <a:rPr lang="en-US" altLang="zh-TW" dirty="0" smtClean="0"/>
              <a:t>DNS</a:t>
            </a:r>
          </a:p>
          <a:p>
            <a:pPr lvl="1"/>
            <a:r>
              <a:rPr lang="en-US" altLang="zh-TW" dirty="0" smtClean="0"/>
              <a:t>DKIM</a:t>
            </a:r>
          </a:p>
          <a:p>
            <a:pPr lvl="2"/>
            <a:r>
              <a:rPr lang="en-US" altLang="zh-TW" dirty="0" smtClean="0"/>
              <a:t>DNS</a:t>
            </a:r>
          </a:p>
          <a:p>
            <a:pPr lvl="1"/>
            <a:r>
              <a:rPr lang="en-US" altLang="zh-TW" dirty="0" smtClean="0"/>
              <a:t>DMARC</a:t>
            </a:r>
          </a:p>
          <a:p>
            <a:pPr lvl="2"/>
            <a:r>
              <a:rPr lang="en-US" altLang="zh-TW" dirty="0" smtClean="0"/>
              <a:t>DNS</a:t>
            </a:r>
          </a:p>
          <a:p>
            <a:pPr lvl="1"/>
            <a:r>
              <a:rPr lang="en-US" altLang="zh-TW" dirty="0" smtClean="0"/>
              <a:t>SASL</a:t>
            </a:r>
          </a:p>
          <a:p>
            <a:pPr lvl="2"/>
            <a:r>
              <a:rPr lang="en-US" altLang="zh-TW" dirty="0" smtClean="0"/>
              <a:t>Authentication Based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4294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Environment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Hardware issue</a:t>
            </a:r>
          </a:p>
          <a:p>
            <a:r>
              <a:rPr lang="en-US" altLang="zh-TW" dirty="0" smtClean="0"/>
              <a:t>Network issue</a:t>
            </a:r>
          </a:p>
          <a:p>
            <a:r>
              <a:rPr lang="en-US" altLang="zh-TW" dirty="0" smtClean="0"/>
              <a:t>Environment issue</a:t>
            </a:r>
          </a:p>
          <a:p>
            <a:r>
              <a:rPr lang="en-US" altLang="zh-TW" dirty="0" smtClean="0"/>
              <a:t>Every issue makes you lose your point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1987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dirty="0" smtClean="0"/>
              <a:t>How to make it stronger</a:t>
            </a:r>
            <a:endParaRPr lang="zh-TW" alt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6713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Something you should be considered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Environment </a:t>
            </a:r>
            <a:r>
              <a:rPr lang="en-US" altLang="zh-TW" dirty="0" smtClean="0"/>
              <a:t>Control</a:t>
            </a:r>
          </a:p>
          <a:p>
            <a:r>
              <a:rPr lang="en-US" altLang="zh-TW" dirty="0" smtClean="0"/>
              <a:t>DRP</a:t>
            </a:r>
          </a:p>
          <a:p>
            <a:pPr lvl="1"/>
            <a:r>
              <a:rPr lang="en-US" altLang="zh-TW" dirty="0"/>
              <a:t>Disaster Recovery </a:t>
            </a:r>
            <a:r>
              <a:rPr lang="en-US" altLang="zh-TW" dirty="0" smtClean="0"/>
              <a:t>Planning</a:t>
            </a:r>
          </a:p>
          <a:p>
            <a:r>
              <a:rPr lang="en-US" altLang="zh-TW" dirty="0" smtClean="0"/>
              <a:t>RBS</a:t>
            </a:r>
          </a:p>
          <a:p>
            <a:pPr lvl="1"/>
            <a:r>
              <a:rPr lang="en-US" altLang="zh-TW" dirty="0" smtClean="0"/>
              <a:t>Remote Backup Site</a:t>
            </a:r>
          </a:p>
          <a:p>
            <a:r>
              <a:rPr lang="en-US" altLang="zh-TW" dirty="0" smtClean="0"/>
              <a:t>SLB</a:t>
            </a:r>
          </a:p>
          <a:p>
            <a:pPr lvl="1"/>
            <a:r>
              <a:rPr lang="en-US" altLang="zh-TW" dirty="0" smtClean="0"/>
              <a:t>Serve Load-Balancing</a:t>
            </a:r>
          </a:p>
        </p:txBody>
      </p:sp>
    </p:spTree>
    <p:extLst>
      <p:ext uri="{BB962C8B-B14F-4D97-AF65-F5344CB8AC3E}">
        <p14:creationId xmlns:p14="http://schemas.microsoft.com/office/powerpoint/2010/main" val="2849018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Environment </a:t>
            </a:r>
            <a:r>
              <a:rPr lang="en-US" altLang="zh-TW" dirty="0" smtClean="0"/>
              <a:t>Control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Temperature</a:t>
            </a:r>
          </a:p>
          <a:p>
            <a:r>
              <a:rPr lang="en-US" altLang="zh-TW" dirty="0" smtClean="0"/>
              <a:t>Humidity</a:t>
            </a:r>
          </a:p>
          <a:p>
            <a:r>
              <a:rPr lang="en-US" altLang="zh-TW" dirty="0"/>
              <a:t>Fire Suppression Systems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9999767"/>
      </p:ext>
    </p:extLst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Bitstram">
      <a:majorFont>
        <a:latin typeface="Bitstream Vera Sans"/>
        <a:ea typeface="微軟正黑體"/>
        <a:cs typeface=""/>
      </a:majorFont>
      <a:minorFont>
        <a:latin typeface="Bitstream Vera Sans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2192</TotalTime>
  <Words>238</Words>
  <Application>Microsoft Office PowerPoint</Application>
  <PresentationFormat>如螢幕大小 (4:3)</PresentationFormat>
  <Paragraphs>113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5" baseType="lpstr">
      <vt:lpstr>Futura Md BT</vt:lpstr>
      <vt:lpstr>華康標楷體(P)</vt:lpstr>
      <vt:lpstr>華康儷粗黑(P)</vt:lpstr>
      <vt:lpstr>微軟正黑體</vt:lpstr>
      <vt:lpstr>新細明體</vt:lpstr>
      <vt:lpstr>Arial</vt:lpstr>
      <vt:lpstr>Bitstream Vera Sans</vt:lpstr>
      <vt:lpstr>Times New Roman</vt:lpstr>
      <vt:lpstr>Wingdings</vt:lpstr>
      <vt:lpstr>Computer Center</vt:lpstr>
      <vt:lpstr>Semester Conclusion</vt:lpstr>
      <vt:lpstr>This Semester</vt:lpstr>
      <vt:lpstr>DNS</vt:lpstr>
      <vt:lpstr>Web</vt:lpstr>
      <vt:lpstr>Email</vt:lpstr>
      <vt:lpstr>Environment</vt:lpstr>
      <vt:lpstr>How to make it stronger</vt:lpstr>
      <vt:lpstr>Something you should be considered</vt:lpstr>
      <vt:lpstr>Environment Control </vt:lpstr>
      <vt:lpstr>Disaster Recovery Planning</vt:lpstr>
      <vt:lpstr>Remote Backup Site </vt:lpstr>
      <vt:lpstr>Serve Load-Balancing </vt:lpstr>
      <vt:lpstr>Load balancer features </vt:lpstr>
      <vt:lpstr>Human Errors</vt:lpstr>
      <vt:lpstr>Q &amp;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邱柏森</dc:creator>
  <cp:lastModifiedBy>柏森 邱</cp:lastModifiedBy>
  <cp:revision>414</cp:revision>
  <cp:lastPrinted>1601-01-01T00:00:00Z</cp:lastPrinted>
  <dcterms:created xsi:type="dcterms:W3CDTF">1601-01-01T00:00:00Z</dcterms:created>
  <dcterms:modified xsi:type="dcterms:W3CDTF">2017-06-08T09:28:31Z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