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1"/>
  </p:notesMasterIdLst>
  <p:sldIdLst>
    <p:sldId id="291" r:id="rId2"/>
    <p:sldId id="284" r:id="rId3"/>
    <p:sldId id="285" r:id="rId4"/>
    <p:sldId id="286" r:id="rId5"/>
    <p:sldId id="288" r:id="rId6"/>
    <p:sldId id="292" r:id="rId7"/>
    <p:sldId id="290" r:id="rId8"/>
    <p:sldId id="294" r:id="rId9"/>
    <p:sldId id="295" r:id="rId10"/>
  </p:sldIdLst>
  <p:sldSz cx="9144000" cy="6858000" type="screen4x3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00"/>
    <a:srgbClr val="66FF33"/>
    <a:srgbClr val="0066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79447" autoAdjust="0"/>
  </p:normalViewPr>
  <p:slideViewPr>
    <p:cSldViewPr>
      <p:cViewPr>
        <p:scale>
          <a:sx n="66" d="100"/>
          <a:sy n="66" d="100"/>
        </p:scale>
        <p:origin x="-1194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91063"/>
            <a:ext cx="4984750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fld id="{0A1BF3DA-B05C-426C-B69C-5F66AE5F80F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1BF3DA-B05C-426C-B69C-5F66AE5F80FB}" type="slidenum">
              <a:rPr lang="zh-TW" altLang="en-US" smtClean="0"/>
              <a:pPr>
                <a:defRPr/>
              </a:pPr>
              <a:t>6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1BF3DA-B05C-426C-B69C-5F66AE5F80FB}" type="slidenum">
              <a:rPr lang="zh-TW" altLang="en-US" smtClean="0"/>
              <a:pPr>
                <a:defRPr/>
              </a:pPr>
              <a:t>7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dirty="0" smtClean="0"/>
          </a:p>
        </p:txBody>
      </p:sp>
      <p:sp>
        <p:nvSpPr>
          <p:cNvPr id="2253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7456D9-1F58-4E02-94DD-72610EC5E2BE}" type="slidenum">
              <a:rPr lang="zh-TW" altLang="en-US" smtClean="0"/>
              <a:pPr/>
              <a:t>8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  <p:sp>
        <p:nvSpPr>
          <p:cNvPr id="3072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F84B17-4ADB-4A6A-973B-ADB8C0EDEA54}" type="slidenum">
              <a:rPr lang="zh-TW" altLang="en-US" smtClean="0"/>
              <a:pPr/>
              <a:t>9</a:t>
            </a:fld>
            <a:endParaRPr lang="en-US"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標題，兩項物件在文字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3810000" cy="2247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953000" y="1447800"/>
            <a:ext cx="3810000" cy="2247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half" idx="3"/>
          </p:nvPr>
        </p:nvSpPr>
        <p:spPr>
          <a:xfrm>
            <a:off x="990600" y="3848100"/>
            <a:ext cx="7772400" cy="2247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 w="22225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1600" tIns="0" rIns="0" bIns="46800" anchor="b"/>
          <a:lstStyle/>
          <a:p>
            <a:pPr algn="ctr" eaLnBrk="1" hangingPunct="1"/>
            <a:fld id="{C17B04FE-F1AB-4DA5-9628-2DB915F40BD6}" type="slidenum">
              <a:rPr lang="zh-TW" altLang="en-US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freebsd.org/Wine" TargetMode="External"/><Relationship Id="rId2" Type="http://schemas.openxmlformats.org/officeDocument/2006/relationships/hyperlink" Target="http://zh.wikipedia.org/zh-tw/Win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0rz.tw/53KfJ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System Administration HW1-2</a:t>
            </a:r>
            <a:br>
              <a:rPr lang="en-US" altLang="zh-TW" dirty="0" smtClean="0"/>
            </a:br>
            <a:r>
              <a:rPr lang="en-US" altLang="zh-TW" dirty="0" smtClean="0"/>
              <a:t>Build your FreeBSD Desktop</a:t>
            </a:r>
            <a:endParaRPr lang="zh-TW" altLang="en-US" dirty="0" smtClean="0"/>
          </a:p>
        </p:txBody>
      </p:sp>
      <p:sp>
        <p:nvSpPr>
          <p:cNvPr id="3075" name="副標題 2"/>
          <p:cNvSpPr>
            <a:spLocks noGrp="1"/>
          </p:cNvSpPr>
          <p:nvPr>
            <p:ph type="subTitle" idx="1"/>
          </p:nvPr>
        </p:nvSpPr>
        <p:spPr>
          <a:xfrm>
            <a:off x="2128838" y="3645023"/>
            <a:ext cx="6400800" cy="1850901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zh-TW" dirty="0" err="1" smtClean="0"/>
              <a:t>MarsW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Requirement</a:t>
            </a:r>
            <a:endParaRPr lang="zh-TW" altLang="en-US" smtClean="0"/>
          </a:p>
        </p:txBody>
      </p:sp>
      <p:sp>
        <p:nvSpPr>
          <p:cNvPr id="512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Basic system </a:t>
            </a:r>
          </a:p>
          <a:p>
            <a:pPr lvl="1" eaLnBrk="1" hangingPunct="1"/>
            <a:r>
              <a:rPr lang="en-US" altLang="zh-TW" smtClean="0"/>
              <a:t>Build a basic X Server and Window Manager and </a:t>
            </a:r>
            <a:r>
              <a:rPr lang="en-US" altLang="zh-TW" smtClean="0">
                <a:solidFill>
                  <a:srgbClr val="FF0000"/>
                </a:solidFill>
              </a:rPr>
              <a:t>Wine</a:t>
            </a:r>
          </a:p>
          <a:p>
            <a:pPr eaLnBrk="1" hangingPunct="1"/>
            <a:r>
              <a:rPr lang="en-US" altLang="zh-TW" smtClean="0"/>
              <a:t>Software Rank B</a:t>
            </a:r>
          </a:p>
          <a:p>
            <a:pPr eaLnBrk="1" hangingPunct="1"/>
            <a:r>
              <a:rPr lang="en-US" altLang="zh-TW" smtClean="0"/>
              <a:t>Software Rank A</a:t>
            </a:r>
          </a:p>
          <a:p>
            <a:pPr eaLnBrk="1" hangingPunct="1"/>
            <a:r>
              <a:rPr lang="en-US" altLang="zh-TW" smtClean="0"/>
              <a:t>Software Rank S</a:t>
            </a:r>
          </a:p>
          <a:p>
            <a:pPr eaLnBrk="1" hangingPunct="1"/>
            <a:r>
              <a:rPr lang="en-US" altLang="zh-TW" smtClean="0"/>
              <a:t>Bonus</a:t>
            </a:r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Basic system</a:t>
            </a:r>
            <a:endParaRPr lang="zh-TW" altLang="en-US" smtClean="0"/>
          </a:p>
        </p:txBody>
      </p:sp>
      <p:sp>
        <p:nvSpPr>
          <p:cNvPr id="614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Install the X Server and any of Window Managers. </a:t>
            </a:r>
          </a:p>
          <a:p>
            <a:pPr lvl="1" eaLnBrk="1" hangingPunct="1">
              <a:defRPr/>
            </a:pPr>
            <a:r>
              <a:rPr lang="en-US" altLang="zh-TW" dirty="0" smtClean="0"/>
              <a:t>xfce4*</a:t>
            </a:r>
          </a:p>
          <a:p>
            <a:pPr lvl="1" eaLnBrk="1" hangingPunct="1">
              <a:defRPr/>
            </a:pPr>
            <a:r>
              <a:rPr lang="en-US" altLang="zh-TW" dirty="0" smtClean="0"/>
              <a:t>kde4</a:t>
            </a:r>
          </a:p>
          <a:p>
            <a:pPr lvl="1" eaLnBrk="1" hangingPunct="1">
              <a:defRPr/>
            </a:pPr>
            <a:r>
              <a:rPr lang="en-US" altLang="zh-TW" dirty="0" smtClean="0"/>
              <a:t>gnome</a:t>
            </a:r>
          </a:p>
          <a:p>
            <a:pPr eaLnBrk="1" hangingPunct="1">
              <a:defRPr/>
            </a:pPr>
            <a:r>
              <a:rPr lang="en-US" altLang="zh-TW" dirty="0" smtClean="0"/>
              <a:t>Wine and </a:t>
            </a:r>
            <a:r>
              <a:rPr lang="en-US" altLang="zh-TW" dirty="0" smtClean="0"/>
              <a:t>PC Game </a:t>
            </a:r>
            <a:endParaRPr lang="en-US" altLang="zh-TW" dirty="0" smtClean="0"/>
          </a:p>
          <a:p>
            <a:pPr lvl="1" eaLnBrk="1" hangingPunct="1">
              <a:defRPr/>
            </a:pPr>
            <a:r>
              <a:rPr lang="en-US" altLang="zh-TW" dirty="0"/>
              <a:t>emulators/wine</a:t>
            </a:r>
            <a:endParaRPr lang="en-US" altLang="zh-TW" dirty="0" smtClean="0"/>
          </a:p>
          <a:p>
            <a:pPr lvl="1" eaLnBrk="1" hangingPunct="1">
              <a:defRPr/>
            </a:pPr>
            <a:r>
              <a:rPr lang="en-US" altLang="zh-TW" dirty="0" smtClean="0"/>
              <a:t>Reference</a:t>
            </a:r>
          </a:p>
          <a:p>
            <a:pPr lvl="2" eaLnBrk="1" hangingPunct="1">
              <a:defRPr/>
            </a:pPr>
            <a:r>
              <a:rPr lang="en-US" altLang="zh-TW" dirty="0" smtClean="0">
                <a:hlinkClick r:id="rId2"/>
              </a:rPr>
              <a:t>http://zh.wikipedia.org/zh-tw/Wine</a:t>
            </a:r>
            <a:endParaRPr lang="en-US" altLang="zh-TW" dirty="0" smtClean="0"/>
          </a:p>
          <a:p>
            <a:pPr lvl="2" eaLnBrk="1" hangingPunct="1">
              <a:defRPr/>
            </a:pPr>
            <a:r>
              <a:rPr lang="en-US" altLang="zh-TW" dirty="0">
                <a:hlinkClick r:id="rId3"/>
              </a:rPr>
              <a:t>http://</a:t>
            </a:r>
            <a:r>
              <a:rPr lang="en-US" altLang="zh-TW" dirty="0" smtClean="0">
                <a:hlinkClick r:id="rId3"/>
              </a:rPr>
              <a:t>wiki.freebsd.org/Wine</a:t>
            </a:r>
            <a:r>
              <a:rPr lang="en-US" altLang="zh-TW" dirty="0" smtClean="0"/>
              <a:t> #amd64</a:t>
            </a:r>
          </a:p>
          <a:p>
            <a:pPr lvl="1" eaLnBrk="1" hangingPunct="1">
              <a:defRPr/>
            </a:pPr>
            <a:r>
              <a:rPr lang="en-US" altLang="zh-TW" dirty="0" smtClean="0"/>
              <a:t>Plants VS. Zombies</a:t>
            </a:r>
          </a:p>
          <a:p>
            <a:pPr lvl="2" eaLnBrk="1" hangingPunct="1">
              <a:defRPr/>
            </a:pPr>
            <a:r>
              <a:rPr lang="en-US" altLang="zh-TW" dirty="0" smtClean="0">
                <a:hlinkClick r:id="rId4"/>
              </a:rPr>
              <a:t>http://0rz.tw/53KfJ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Software Rank B</a:t>
            </a:r>
            <a:endParaRPr lang="zh-TW" altLang="en-US" dirty="0" smtClean="0"/>
          </a:p>
        </p:txBody>
      </p:sp>
      <p:sp>
        <p:nvSpPr>
          <p:cNvPr id="7171" name="內容版面配置區 2"/>
          <p:cNvSpPr>
            <a:spLocks noGrp="1"/>
          </p:cNvSpPr>
          <p:nvPr>
            <p:ph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2"/>
          <a:lstStyle/>
          <a:p>
            <a:pPr eaLnBrk="1" hangingPunct="1">
              <a:buFont typeface="Wingdings" pitchFamily="2" charset="2"/>
              <a:buChar char="p"/>
              <a:defRPr/>
            </a:pPr>
            <a:r>
              <a:rPr lang="en-US" altLang="zh-TW" dirty="0" err="1" smtClean="0"/>
              <a:t>Termial</a:t>
            </a:r>
            <a:r>
              <a:rPr lang="en-US" altLang="zh-TW" dirty="0" smtClean="0"/>
              <a:t> 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altLang="zh-TW" dirty="0" err="1" smtClean="0"/>
              <a:t>rxvt</a:t>
            </a:r>
            <a:r>
              <a:rPr lang="en-US" altLang="zh-TW" dirty="0" smtClean="0"/>
              <a:t>	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altLang="zh-TW" dirty="0" err="1" smtClean="0"/>
              <a:t>xterm</a:t>
            </a:r>
            <a:r>
              <a:rPr lang="en-US" altLang="zh-TW" dirty="0" smtClean="0"/>
              <a:t>*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altLang="zh-TW" dirty="0" err="1" smtClean="0"/>
              <a:t>eterm</a:t>
            </a:r>
            <a:endParaRPr lang="en-US" altLang="zh-TW" dirty="0" smtClean="0"/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altLang="zh-TW" dirty="0" err="1" smtClean="0"/>
              <a:t>aterm</a:t>
            </a:r>
            <a:endParaRPr lang="en-US" altLang="zh-TW" dirty="0" smtClean="0"/>
          </a:p>
          <a:p>
            <a:pPr eaLnBrk="1" hangingPunct="1">
              <a:buFont typeface="Wingdings" pitchFamily="2" charset="2"/>
              <a:buChar char="p"/>
              <a:defRPr/>
            </a:pPr>
            <a:r>
              <a:rPr lang="en-US" altLang="zh-TW" dirty="0" smtClean="0"/>
              <a:t>FTP client 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altLang="zh-TW" dirty="0" err="1" smtClean="0"/>
              <a:t>filezilla</a:t>
            </a:r>
            <a:r>
              <a:rPr lang="en-US" altLang="zh-TW" dirty="0" smtClean="0"/>
              <a:t>*</a:t>
            </a:r>
          </a:p>
          <a:p>
            <a:pPr eaLnBrk="1" hangingPunct="1">
              <a:buFont typeface="Wingdings" pitchFamily="2" charset="2"/>
              <a:buChar char="p"/>
              <a:defRPr/>
            </a:pPr>
            <a:r>
              <a:rPr lang="en-US" altLang="zh-TW" dirty="0"/>
              <a:t>Instant Messenger 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altLang="zh-TW" dirty="0" smtClean="0"/>
              <a:t>pidgin*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altLang="zh-TW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endParaRPr lang="en-US" altLang="zh-TW" dirty="0" smtClean="0"/>
          </a:p>
          <a:p>
            <a:pPr eaLnBrk="1" hangingPunct="1">
              <a:buFont typeface="Wingdings" pitchFamily="2" charset="2"/>
              <a:buChar char="p"/>
              <a:defRPr/>
            </a:pPr>
            <a:r>
              <a:rPr lang="en-US" altLang="zh-TW" dirty="0" smtClean="0"/>
              <a:t>Mail client 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altLang="zh-TW" dirty="0" smtClean="0"/>
              <a:t>Thunder bird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altLang="zh-TW" dirty="0" smtClean="0"/>
              <a:t>Evolution*</a:t>
            </a:r>
          </a:p>
          <a:p>
            <a:pPr eaLnBrk="1" hangingPunct="1">
              <a:buFont typeface="Wingdings" pitchFamily="2" charset="2"/>
              <a:buChar char="p"/>
              <a:defRPr/>
            </a:pPr>
            <a:r>
              <a:rPr lang="en-US" altLang="zh-TW" dirty="0" smtClean="0"/>
              <a:t>PDF reader 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altLang="zh-TW" dirty="0" err="1" smtClean="0"/>
              <a:t>Xpdf</a:t>
            </a:r>
            <a:r>
              <a:rPr lang="en-US" altLang="zh-TW" dirty="0" smtClean="0"/>
              <a:t> *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altLang="zh-TW" dirty="0" smtClean="0"/>
              <a:t>evince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altLang="zh-TW" dirty="0" err="1" smtClean="0"/>
              <a:t>Mupdf</a:t>
            </a:r>
            <a:endParaRPr lang="en-US" altLang="zh-TW" dirty="0" smtClean="0"/>
          </a:p>
          <a:p>
            <a:pPr eaLnBrk="1" hangingPunct="1">
              <a:buFont typeface="Wingdings" pitchFamily="2" charset="2"/>
              <a:buChar char="p"/>
              <a:defRPr/>
            </a:pPr>
            <a:r>
              <a:rPr lang="en-US" altLang="zh-TW" dirty="0" smtClean="0"/>
              <a:t>Browser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altLang="zh-TW" dirty="0" smtClean="0"/>
              <a:t>Firefox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altLang="zh-TW" dirty="0" smtClean="0"/>
              <a:t>Opera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altLang="zh-TW" dirty="0" smtClean="0"/>
              <a:t>Chromium*</a:t>
            </a:r>
          </a:p>
          <a:p>
            <a:pPr lvl="1" eaLnBrk="1" hangingPunct="1">
              <a:defRPr/>
            </a:pP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Software Rank A</a:t>
            </a:r>
            <a:endParaRPr lang="zh-TW" altLang="en-US" smtClean="0"/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4933528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Browser </a:t>
            </a:r>
            <a:r>
              <a:rPr lang="en-US" altLang="zh-TW" b="1" dirty="0" smtClean="0"/>
              <a:t>with flash supported </a:t>
            </a:r>
          </a:p>
          <a:p>
            <a:pPr lvl="1" eaLnBrk="1" hangingPunct="1"/>
            <a:r>
              <a:rPr lang="en-US" altLang="zh-TW" dirty="0" smtClean="0"/>
              <a:t>Firefox/Opera/Chromium*</a:t>
            </a:r>
          </a:p>
          <a:p>
            <a:pPr eaLnBrk="1" hangingPunct="1"/>
            <a:r>
              <a:rPr lang="en-US" altLang="zh-TW" dirty="0" smtClean="0"/>
              <a:t>Multimedia : Video, Audio </a:t>
            </a:r>
          </a:p>
          <a:p>
            <a:pPr lvl="1" eaLnBrk="1" hangingPunct="1"/>
            <a:r>
              <a:rPr lang="en-US" altLang="zh-TW" dirty="0" err="1" smtClean="0"/>
              <a:t>Xmms</a:t>
            </a:r>
            <a:endParaRPr lang="en-US" altLang="zh-TW" dirty="0" smtClean="0"/>
          </a:p>
          <a:p>
            <a:pPr lvl="1" eaLnBrk="1" hangingPunct="1"/>
            <a:r>
              <a:rPr lang="en-US" altLang="zh-TW" dirty="0" err="1" smtClean="0"/>
              <a:t>Mplayer</a:t>
            </a:r>
            <a:r>
              <a:rPr lang="en-US" altLang="zh-TW" dirty="0" smtClean="0"/>
              <a:t>*</a:t>
            </a:r>
          </a:p>
          <a:p>
            <a:pPr lvl="1" eaLnBrk="1" hangingPunct="1"/>
            <a:r>
              <a:rPr lang="en-US" altLang="zh-TW" dirty="0" err="1" smtClean="0"/>
              <a:t>Bmpx</a:t>
            </a:r>
            <a:endParaRPr lang="en-US" altLang="zh-TW" dirty="0" smtClean="0"/>
          </a:p>
          <a:p>
            <a:pPr lvl="1" eaLnBrk="1" hangingPunct="1"/>
            <a:r>
              <a:rPr lang="en-US" altLang="zh-TW" dirty="0" smtClean="0"/>
              <a:t>Beep-media-player</a:t>
            </a:r>
          </a:p>
          <a:p>
            <a:pPr eaLnBrk="1" hangingPunct="1"/>
            <a:r>
              <a:rPr lang="en-US" altLang="zh-TW" dirty="0" smtClean="0"/>
              <a:t>BBS client </a:t>
            </a:r>
          </a:p>
          <a:p>
            <a:pPr lvl="1" eaLnBrk="1" hangingPunct="1"/>
            <a:r>
              <a:rPr lang="en-US" altLang="zh-TW" dirty="0" err="1" smtClean="0"/>
              <a:t>pcmanx</a:t>
            </a:r>
            <a:r>
              <a:rPr lang="en-US" altLang="zh-TW" dirty="0" smtClean="0"/>
              <a:t>*</a:t>
            </a:r>
          </a:p>
          <a:p>
            <a:pPr eaLnBrk="1" hangingPunct="1"/>
            <a:r>
              <a:rPr lang="en-US" altLang="zh-TW" dirty="0" smtClean="0"/>
              <a:t>Pictures editor/viewer </a:t>
            </a:r>
          </a:p>
          <a:p>
            <a:pPr lvl="1" eaLnBrk="1" hangingPunct="1"/>
            <a:r>
              <a:rPr lang="en-US" altLang="zh-TW" dirty="0" smtClean="0"/>
              <a:t>Gimp*</a:t>
            </a:r>
          </a:p>
          <a:p>
            <a:pPr lvl="1" eaLnBrk="1" hangingPunct="1"/>
            <a:r>
              <a:rPr lang="en-US" altLang="zh-TW" dirty="0" err="1" smtClean="0"/>
              <a:t>gsnapshot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Software Rank S</a:t>
            </a:r>
            <a:endParaRPr lang="zh-TW" altLang="en-US" dirty="0" smtClean="0"/>
          </a:p>
        </p:txBody>
      </p:sp>
      <p:sp>
        <p:nvSpPr>
          <p:cNvPr id="7171" name="內容版面配置區 2"/>
          <p:cNvSpPr>
            <a:spLocks noGrp="1"/>
          </p:cNvSpPr>
          <p:nvPr>
            <p:ph idx="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2"/>
          <a:lstStyle/>
          <a:p>
            <a:pPr eaLnBrk="1" hangingPunct="1">
              <a:defRPr/>
            </a:pPr>
            <a:r>
              <a:rPr lang="en-US" altLang="zh-TW" dirty="0" smtClean="0"/>
              <a:t>Office  </a:t>
            </a:r>
          </a:p>
          <a:p>
            <a:pPr lvl="1" eaLnBrk="1" hangingPunct="1">
              <a:defRPr/>
            </a:pPr>
            <a:r>
              <a:rPr lang="en-US" altLang="zh-TW" dirty="0" smtClean="0"/>
              <a:t>openoffice.org-</a:t>
            </a:r>
          </a:p>
          <a:p>
            <a:pPr lvl="1" eaLnBrk="1" hangingPunct="1">
              <a:defRPr/>
            </a:pPr>
            <a:r>
              <a:rPr lang="en-US" altLang="zh-TW" dirty="0" err="1" smtClean="0"/>
              <a:t>libreoffice</a:t>
            </a:r>
            <a:r>
              <a:rPr lang="zh-TW" altLang="en-US" dirty="0" smtClean="0"/>
              <a:t>*</a:t>
            </a:r>
            <a:endParaRPr lang="en-US" altLang="zh-TW" dirty="0" smtClean="0"/>
          </a:p>
          <a:p>
            <a:pPr eaLnBrk="1" hangingPunct="1">
              <a:defRPr/>
            </a:pPr>
            <a:r>
              <a:rPr lang="en-US" altLang="zh-TW" dirty="0" smtClean="0"/>
              <a:t>Remote desktop </a:t>
            </a:r>
          </a:p>
          <a:p>
            <a:pPr lvl="1" eaLnBrk="1" hangingPunct="1">
              <a:defRPr/>
            </a:pPr>
            <a:r>
              <a:rPr lang="en-US" altLang="zh-TW" dirty="0" err="1" smtClean="0"/>
              <a:t>freeNX</a:t>
            </a:r>
            <a:r>
              <a:rPr lang="zh-TW" altLang="en-US" dirty="0" smtClean="0"/>
              <a:t>*</a:t>
            </a:r>
            <a:endParaRPr lang="en-US" altLang="zh-TW" dirty="0" smtClean="0"/>
          </a:p>
          <a:p>
            <a:pPr lvl="1" eaLnBrk="1" hangingPunct="1">
              <a:defRPr/>
            </a:pPr>
            <a:r>
              <a:rPr lang="en-US" altLang="zh-TW" dirty="0" err="1" smtClean="0"/>
              <a:t>Tsclient</a:t>
            </a:r>
            <a:endParaRPr lang="en-US" altLang="zh-TW" dirty="0" smtClean="0"/>
          </a:p>
          <a:p>
            <a:pPr lvl="1" eaLnBrk="1" hangingPunct="1">
              <a:defRPr/>
            </a:pPr>
            <a:r>
              <a:rPr lang="en-US" altLang="zh-TW" dirty="0" err="1" smtClean="0"/>
              <a:t>Rdesktop</a:t>
            </a:r>
            <a:endParaRPr lang="en-US" altLang="zh-TW" dirty="0" smtClean="0"/>
          </a:p>
          <a:p>
            <a:pPr lvl="1" eaLnBrk="1" hangingPunct="1">
              <a:defRPr/>
            </a:pPr>
            <a:r>
              <a:rPr lang="en-US" altLang="zh-TW" dirty="0" err="1" smtClean="0"/>
              <a:t>Tightvnc</a:t>
            </a:r>
            <a:endParaRPr lang="en-US" altLang="zh-TW" dirty="0" smtClean="0"/>
          </a:p>
          <a:p>
            <a:pPr eaLnBrk="1" hangingPunct="1">
              <a:defRPr/>
            </a:pPr>
            <a:r>
              <a:rPr lang="en-US" altLang="zh-TW" dirty="0" smtClean="0"/>
              <a:t>Virtual Machine</a:t>
            </a:r>
          </a:p>
          <a:p>
            <a:pPr lvl="1" eaLnBrk="1" hangingPunct="1">
              <a:defRPr/>
            </a:pPr>
            <a:r>
              <a:rPr lang="en-US" altLang="zh-TW" dirty="0" err="1" smtClean="0"/>
              <a:t>virtualbox-ose</a:t>
            </a:r>
            <a:r>
              <a:rPr lang="zh-TW" altLang="en-US" dirty="0" smtClean="0"/>
              <a:t>*</a:t>
            </a:r>
            <a:endParaRPr lang="en-US" altLang="zh-TW" dirty="0" smtClean="0"/>
          </a:p>
          <a:p>
            <a:pPr lvl="1" eaLnBrk="1" hangingPunct="1">
              <a:defRPr/>
            </a:pPr>
            <a:r>
              <a:rPr lang="en-US" altLang="zh-TW" dirty="0" err="1" smtClean="0"/>
              <a:t>vmware-guestd</a:t>
            </a:r>
            <a:endParaRPr lang="en-US" altLang="zh-TW" dirty="0" smtClean="0"/>
          </a:p>
          <a:p>
            <a:pPr eaLnBrk="1" hangingPunct="1">
              <a:defRPr/>
            </a:pPr>
            <a:r>
              <a:rPr lang="en-US" altLang="zh-TW" dirty="0" smtClean="0"/>
              <a:t>P2P software </a:t>
            </a:r>
          </a:p>
          <a:p>
            <a:pPr lvl="1" eaLnBrk="1" hangingPunct="1">
              <a:defRPr/>
            </a:pPr>
            <a:r>
              <a:rPr lang="en-US" altLang="zh-TW" dirty="0" err="1" smtClean="0"/>
              <a:t>Mldonkey</a:t>
            </a:r>
            <a:endParaRPr lang="en-US" altLang="zh-TW" dirty="0" smtClean="0"/>
          </a:p>
          <a:p>
            <a:pPr lvl="1" eaLnBrk="1" hangingPunct="1">
              <a:defRPr/>
            </a:pPr>
            <a:r>
              <a:rPr lang="en-US" altLang="zh-TW" dirty="0" smtClean="0"/>
              <a:t>transmission*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Bonus</a:t>
            </a:r>
            <a:endParaRPr lang="zh-TW" altLang="en-US" smtClean="0"/>
          </a:p>
        </p:txBody>
      </p:sp>
      <p:sp>
        <p:nvSpPr>
          <p:cNvPr id="1024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IDE </a:t>
            </a:r>
            <a:r>
              <a:rPr lang="en-US" altLang="zh-TW" dirty="0" err="1" smtClean="0"/>
              <a:t>Enviroment</a:t>
            </a:r>
            <a:r>
              <a:rPr lang="en-US" altLang="zh-TW" dirty="0" smtClean="0"/>
              <a:t> </a:t>
            </a:r>
          </a:p>
          <a:p>
            <a:pPr eaLnBrk="1" hangingPunct="1"/>
            <a:r>
              <a:rPr lang="en-US" altLang="zh-TW" dirty="0" smtClean="0"/>
              <a:t>Misc </a:t>
            </a:r>
          </a:p>
          <a:p>
            <a:pPr lvl="1" eaLnBrk="1" hangingPunct="1"/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TW" dirty="0" smtClean="0">
                <a:effectLst/>
              </a:rPr>
              <a:t>FAQ</a:t>
            </a:r>
            <a:endParaRPr lang="en-US" altLang="zh-TW" dirty="0" smtClean="0">
              <a:effectLst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56792"/>
            <a:ext cx="7772400" cy="4539208"/>
          </a:xfrm>
        </p:spPr>
        <p:txBody>
          <a:bodyPr/>
          <a:lstStyle/>
          <a:p>
            <a:r>
              <a:rPr lang="en-US" altLang="zh-TW" dirty="0" smtClean="0"/>
              <a:t>Note </a:t>
            </a:r>
          </a:p>
          <a:p>
            <a:pPr lvl="1"/>
            <a:r>
              <a:rPr lang="en-US" altLang="zh-TW" dirty="0" smtClean="0"/>
              <a:t>root</a:t>
            </a:r>
            <a:endParaRPr lang="en-US" altLang="zh-TW" dirty="0" smtClean="0"/>
          </a:p>
          <a:p>
            <a:pPr lvl="1"/>
            <a:r>
              <a:rPr lang="en-US" altLang="zh-TW" dirty="0" err="1" smtClean="0"/>
              <a:t>p</a:t>
            </a:r>
            <a:r>
              <a:rPr lang="en-US" altLang="zh-TW" dirty="0" err="1" smtClean="0"/>
              <a:t>ortmaster</a:t>
            </a:r>
            <a:endParaRPr lang="en-US" altLang="zh-TW" dirty="0" smtClean="0"/>
          </a:p>
          <a:p>
            <a:pPr lvl="1">
              <a:buNone/>
            </a:pPr>
            <a:endParaRPr lang="en-US" altLang="zh-TW" dirty="0" smtClean="0"/>
          </a:p>
          <a:p>
            <a:pPr>
              <a:buFont typeface="Wingdings" pitchFamily="2" charset="2"/>
              <a:buChar char="p"/>
            </a:pPr>
            <a:r>
              <a:rPr lang="en-US" altLang="zh-TW" dirty="0" smtClean="0"/>
              <a:t>FreeBSD ports tree updating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dirty="0" smtClean="0"/>
              <a:t>/etc/</a:t>
            </a:r>
            <a:r>
              <a:rPr lang="en-US" altLang="zh-TW" dirty="0" err="1" smtClean="0"/>
              <a:t>make.conf</a:t>
            </a:r>
            <a:endParaRPr lang="en-US" altLang="zh-TW" dirty="0" smtClean="0"/>
          </a:p>
          <a:p>
            <a:pPr lvl="1"/>
            <a:r>
              <a:rPr lang="en-US" altLang="zh-TW" dirty="0" err="1" smtClean="0"/>
              <a:t>portsnap</a:t>
            </a:r>
            <a:r>
              <a:rPr lang="en-US" altLang="zh-TW" dirty="0" smtClean="0"/>
              <a:t> fetch extract</a:t>
            </a:r>
          </a:p>
          <a:p>
            <a:pPr lvl="1"/>
            <a:r>
              <a:rPr lang="en-US" altLang="zh-TW" dirty="0" err="1" smtClean="0"/>
              <a:t>portsnap</a:t>
            </a:r>
            <a:r>
              <a:rPr lang="en-US" altLang="zh-TW" dirty="0" smtClean="0"/>
              <a:t> update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pPr lvl="1">
              <a:buNone/>
            </a:pPr>
            <a:endParaRPr lang="en-US" altLang="zh-TW" dirty="0" smtClean="0"/>
          </a:p>
          <a:p>
            <a:endParaRPr lang="en-US" altLang="zh-TW" dirty="0" smtClean="0"/>
          </a:p>
        </p:txBody>
      </p:sp>
      <p:pic>
        <p:nvPicPr>
          <p:cNvPr id="5" name="Picture 8" descr="http://www.freebsd.org/doc/handbook/bsdinstall/bsdinstall-config-component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4141079"/>
            <a:ext cx="453650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ffectLst/>
              </a:rPr>
              <a:t>Help!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BS2 </a:t>
            </a:r>
            <a:r>
              <a:rPr lang="en-US" altLang="zh-TW" dirty="0" smtClean="0"/>
              <a:t>board </a:t>
            </a:r>
            <a:r>
              <a:rPr lang="en-US" altLang="zh-TW" dirty="0" smtClean="0"/>
              <a:t>CS-</a:t>
            </a:r>
            <a:r>
              <a:rPr lang="en-US" altLang="zh-TW" dirty="0" err="1" smtClean="0"/>
              <a:t>SysAdmin</a:t>
            </a:r>
            <a:endParaRPr lang="en-US" altLang="zh-TW" dirty="0" smtClean="0"/>
          </a:p>
          <a:p>
            <a:r>
              <a:rPr lang="en-US" altLang="zh-TW" dirty="0" smtClean="0"/>
              <a:t>e3</a:t>
            </a:r>
            <a:endParaRPr lang="en-US" altLang="zh-TW" dirty="0" smtClean="0"/>
          </a:p>
          <a:p>
            <a:r>
              <a:rPr lang="en-US" altLang="zh-TW" dirty="0" smtClean="0"/>
              <a:t>CSCC </a:t>
            </a:r>
          </a:p>
          <a:p>
            <a:r>
              <a:rPr lang="en-US" altLang="zh-TW" dirty="0" smtClean="0"/>
              <a:t>ta@nasa.cs.nctu.edu.tw</a:t>
            </a:r>
          </a:p>
          <a:p>
            <a:endParaRPr lang="zh-TW" altLang="en-US" dirty="0" smtClean="0"/>
          </a:p>
        </p:txBody>
      </p:sp>
      <p:sp>
        <p:nvSpPr>
          <p:cNvPr id="4" name="文字方塊 3"/>
          <p:cNvSpPr txBox="1"/>
          <p:nvPr/>
        </p:nvSpPr>
        <p:spPr>
          <a:xfrm>
            <a:off x="1547664" y="4725144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/>
              <a:t>How To Ask Questions The Smart </a:t>
            </a:r>
            <a:r>
              <a:rPr lang="en-US" altLang="zh-TW" sz="2400" b="1" dirty="0" smtClean="0"/>
              <a:t>Way !!!</a:t>
            </a:r>
            <a:endParaRPr lang="en-US" altLang="zh-TW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posa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proposal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</a:defRPr>
        </a:defPPr>
      </a:lstStyle>
    </a:lnDef>
  </a:objectDefaults>
  <a:extraClrSchemeLst>
    <a:extraClrScheme>
      <a:clrScheme name="proposa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System Lab</Template>
  <TotalTime>2958</TotalTime>
  <Words>160</Words>
  <Application>Microsoft Office PowerPoint</Application>
  <PresentationFormat>如螢幕大小 (4:3)</PresentationFormat>
  <Paragraphs>96</Paragraphs>
  <Slides>9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proposal</vt:lpstr>
      <vt:lpstr>System Administration HW1-2 Build your FreeBSD Desktop</vt:lpstr>
      <vt:lpstr>Requirement</vt:lpstr>
      <vt:lpstr>Basic system</vt:lpstr>
      <vt:lpstr>Software Rank B</vt:lpstr>
      <vt:lpstr>Software Rank A</vt:lpstr>
      <vt:lpstr>Software Rank S</vt:lpstr>
      <vt:lpstr>Bonus</vt:lpstr>
      <vt:lpstr>FAQ</vt:lpstr>
      <vt:lpstr>Help!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Enc</dc:creator>
  <cp:lastModifiedBy>MarsW</cp:lastModifiedBy>
  <cp:revision>241</cp:revision>
  <dcterms:created xsi:type="dcterms:W3CDTF">1601-01-01T00:00:00Z</dcterms:created>
  <dcterms:modified xsi:type="dcterms:W3CDTF">2013-09-25T09:22:34Z</dcterms:modified>
</cp:coreProperties>
</file>