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.xml" ContentType="application/vnd.openxmlformats-officedocument.presentationml.slide+xml"/>
  <Override PartName="/ppt/slides/slide2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 showSpecialPlsOnTitleSld="0" firstSlideNum="0">
  <p:sldMasterIdLst>
    <p:sldMasterId id="2147483660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y="6858000" cx="9144000"/>
  <p:notesSz cy="9874250" cx="6797675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3.xml" Type="http://schemas.openxmlformats.org/officeDocument/2006/relationships/slide" Id="rId19"/><Relationship Target="slides/slide12.xml" Type="http://schemas.openxmlformats.org/officeDocument/2006/relationships/slide" Id="rId18"/><Relationship Target="slides/slide11.xml" Type="http://schemas.openxmlformats.org/officeDocument/2006/relationships/slide" Id="rId17"/><Relationship Target="slides/slide10.xml" Type="http://schemas.openxmlformats.org/officeDocument/2006/relationships/slide" Id="rId16"/><Relationship Target="slides/slide9.xml" Type="http://schemas.openxmlformats.org/officeDocument/2006/relationships/slide" Id="rId15"/><Relationship Target="slides/slide8.xml" Type="http://schemas.openxmlformats.org/officeDocument/2006/relationships/slide" Id="rId14"/><Relationship Target="slides/slide24.xml" Type="http://schemas.openxmlformats.org/officeDocument/2006/relationships/slide" Id="rId30"/><Relationship Target="slides/slide6.xml" Type="http://schemas.openxmlformats.org/officeDocument/2006/relationships/slide" Id="rId12"/><Relationship Target="slides/slide25.xml" Type="http://schemas.openxmlformats.org/officeDocument/2006/relationships/slide" Id="rId31"/><Relationship Target="slides/slide7.xml" Type="http://schemas.openxmlformats.org/officeDocument/2006/relationships/slide" Id="rId13"/><Relationship Target="slides/slide4.xml" Type="http://schemas.openxmlformats.org/officeDocument/2006/relationships/slide" Id="rId10"/><Relationship Target="slides/slide5.xml" Type="http://schemas.openxmlformats.org/officeDocument/2006/relationships/slide" Id="rId11"/><Relationship Target="slides/slide23.xml" Type="http://schemas.openxmlformats.org/officeDocument/2006/relationships/slide" Id="rId29"/><Relationship Target="slides/slide20.xml" Type="http://schemas.openxmlformats.org/officeDocument/2006/relationships/slide" Id="rId26"/><Relationship Target="slides/slide19.xml" Type="http://schemas.openxmlformats.org/officeDocument/2006/relationships/slide" Id="rId25"/><Relationship Target="slides/slide22.xml" Type="http://schemas.openxmlformats.org/officeDocument/2006/relationships/slide" Id="rId28"/><Relationship Target="slides/slide21.xml" Type="http://schemas.openxmlformats.org/officeDocument/2006/relationships/slide" Id="rId27"/><Relationship Target="presProps.xml" Type="http://schemas.openxmlformats.org/officeDocument/2006/relationships/presProps" Id="rId2"/><Relationship Target="slides/slide15.xml" Type="http://schemas.openxmlformats.org/officeDocument/2006/relationships/slide" Id="rId21"/><Relationship Target="theme/theme3.xml" Type="http://schemas.openxmlformats.org/officeDocument/2006/relationships/theme" Id="rId1"/><Relationship Target="slides/slide16.xml" Type="http://schemas.openxmlformats.org/officeDocument/2006/relationships/slide" Id="rId22"/><Relationship Target="slideMasters/slideMaster1.xml" Type="http://schemas.openxmlformats.org/officeDocument/2006/relationships/slideMaster" Id="rId4"/><Relationship Target="slides/slide17.xml" Type="http://schemas.openxmlformats.org/officeDocument/2006/relationships/slide" Id="rId23"/><Relationship Target="tableStyles.xml" Type="http://schemas.openxmlformats.org/officeDocument/2006/relationships/tableStyles" Id="rId3"/><Relationship Target="slides/slide18.xml" Type="http://schemas.openxmlformats.org/officeDocument/2006/relationships/slide" Id="rId24"/><Relationship Target="slides/slide14.xml" Type="http://schemas.openxmlformats.org/officeDocument/2006/relationships/slide" Id="rId20"/><Relationship Target="slides/slide3.xml" Type="http://schemas.openxmlformats.org/officeDocument/2006/relationships/slide" Id="rId9"/><Relationship Target="notesMasters/notesMaster1.xml" Type="http://schemas.openxmlformats.org/officeDocument/2006/relationships/notesMaster" Id="rId6"/><Relationship Target="slideMasters/slideMaster2.xml" Type="http://schemas.openxmlformats.org/officeDocument/2006/relationships/slideMaster" Id="rId5"/><Relationship Target="slides/slide2.xml" Type="http://schemas.openxmlformats.org/officeDocument/2006/relationships/slide" Id="rId8"/><Relationship Target="slides/slide1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 txBox="1"/>
          <p:nvPr>
            <p:ph idx="2" type="hdr"/>
          </p:nvPr>
        </p:nvSpPr>
        <p:spPr>
          <a:xfrm>
            <a:off y="0" x="0"/>
            <a:ext cy="493711" cx="294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algn="l" rtl="0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algn="l" rtl="0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algn="l" rtl="0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algn="l" rtl="0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algn="l" rtl="0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algn="l" rtl="0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algn="l" rtl="0" marR="0" indent="0" marL="457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algn="l" rtl="0" marR="0" indent="0" marL="6400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3" name="Shape 3"/>
          <p:cNvSpPr txBox="1"/>
          <p:nvPr>
            <p:ph idx="10" type="dt"/>
          </p:nvPr>
        </p:nvSpPr>
        <p:spPr>
          <a:xfrm>
            <a:off y="0" x="3851275"/>
            <a:ext cy="493711" cx="294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algn="l" rtl="0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algn="l" rtl="0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algn="l" rtl="0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algn="l" rtl="0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algn="l" rtl="0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algn="l" rtl="0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algn="l" rtl="0" marR="0" indent="0" marL="457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algn="l" rtl="0" marR="0" indent="0" marL="6400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4" name="Shape 4"/>
          <p:cNvSpPr/>
          <p:nvPr>
            <p:ph idx="3" type="sldImg"/>
          </p:nvPr>
        </p:nvSpPr>
        <p:spPr>
          <a:xfrm>
            <a:off y="741362" x="931862"/>
            <a:ext cy="3702049" cx="49339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5" name="Shape 5"/>
          <p:cNvSpPr txBox="1"/>
          <p:nvPr>
            <p:ph idx="1" type="body"/>
          </p:nvPr>
        </p:nvSpPr>
        <p:spPr>
          <a:xfrm>
            <a:off y="4691062" x="906462"/>
            <a:ext cy="4443411" cx="498474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6" name="Shape 6"/>
          <p:cNvSpPr txBox="1"/>
          <p:nvPr>
            <p:ph idx="11" type="ftr"/>
          </p:nvPr>
        </p:nvSpPr>
        <p:spPr>
          <a:xfrm>
            <a:off y="9380536" x="0"/>
            <a:ext cy="493711" cx="294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algn="l" rtl="0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algn="l" rtl="0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algn="l" rtl="0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algn="l" rtl="0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algn="l" rtl="0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algn="l" rtl="0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algn="l" rtl="0" marR="0" indent="0" marL="457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algn="l" rtl="0" marR="0" indent="0" marL="6400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y="9380536" x="3851275"/>
            <a:ext cy="493711" cx="294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algn="l" rtl="0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algn="l" rtl="0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algn="l" rtl="0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algn="l" rtl="0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algn="l" rtl="0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algn="l" rtl="0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algn="l" rtl="0" marR="0" indent="0" marL="457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algn="l" rtl="0" marR="0" indent="0" marL="6400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6" name="Shape 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" name="Shape 67"/>
          <p:cNvSpPr txBox="1"/>
          <p:nvPr>
            <p:ph idx="1" type="body"/>
          </p:nvPr>
        </p:nvSpPr>
        <p:spPr>
          <a:xfrm>
            <a:off y="4691062" x="906462"/>
            <a:ext cy="4443411" cx="498474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8" name="Shape 68"/>
          <p:cNvSpPr/>
          <p:nvPr>
            <p:ph idx="2" type="sldImg"/>
          </p:nvPr>
        </p:nvSpPr>
        <p:spPr>
          <a:xfrm>
            <a:off y="741362" x="931862"/>
            <a:ext cy="3702049" cx="49339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6" name="Shape 1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7" name="Shape 137"/>
          <p:cNvSpPr txBox="1"/>
          <p:nvPr>
            <p:ph idx="1" type="body"/>
          </p:nvPr>
        </p:nvSpPr>
        <p:spPr>
          <a:xfrm>
            <a:off y="4691062" x="906462"/>
            <a:ext cy="4443411" cx="498474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8" name="Shape 138"/>
          <p:cNvSpPr/>
          <p:nvPr>
            <p:ph idx="2" type="sldImg"/>
          </p:nvPr>
        </p:nvSpPr>
        <p:spPr>
          <a:xfrm>
            <a:off y="741362" x="931862"/>
            <a:ext cy="3702049" cx="49339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3" name="Shape 1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4" name="Shape 144"/>
          <p:cNvSpPr txBox="1"/>
          <p:nvPr>
            <p:ph idx="1" type="body"/>
          </p:nvPr>
        </p:nvSpPr>
        <p:spPr>
          <a:xfrm>
            <a:off y="4691062" x="906462"/>
            <a:ext cy="4443411" cx="498474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5" name="Shape 145"/>
          <p:cNvSpPr/>
          <p:nvPr>
            <p:ph idx="2" type="sldImg"/>
          </p:nvPr>
        </p:nvSpPr>
        <p:spPr>
          <a:xfrm>
            <a:off y="741362" x="931862"/>
            <a:ext cy="3702049" cx="49339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0" name="Shape 1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1" name="Shape 151"/>
          <p:cNvSpPr txBox="1"/>
          <p:nvPr>
            <p:ph idx="1" type="body"/>
          </p:nvPr>
        </p:nvSpPr>
        <p:spPr>
          <a:xfrm>
            <a:off y="4691062" x="906462"/>
            <a:ext cy="4443411" cx="498474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2" name="Shape 152"/>
          <p:cNvSpPr/>
          <p:nvPr>
            <p:ph idx="2" type="sldImg"/>
          </p:nvPr>
        </p:nvSpPr>
        <p:spPr>
          <a:xfrm>
            <a:off y="741362" x="931862"/>
            <a:ext cy="3702049" cx="49339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7" name="Shape 1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8" name="Shape 158"/>
          <p:cNvSpPr txBox="1"/>
          <p:nvPr>
            <p:ph idx="1" type="body"/>
          </p:nvPr>
        </p:nvSpPr>
        <p:spPr>
          <a:xfrm>
            <a:off y="4691062" x="906462"/>
            <a:ext cy="4443411" cx="498474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9" name="Shape 159"/>
          <p:cNvSpPr/>
          <p:nvPr>
            <p:ph idx="2" type="sldImg"/>
          </p:nvPr>
        </p:nvSpPr>
        <p:spPr>
          <a:xfrm>
            <a:off y="741362" x="931862"/>
            <a:ext cy="3702049" cx="49339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4" name="Shape 1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5" name="Shape 165"/>
          <p:cNvSpPr txBox="1"/>
          <p:nvPr>
            <p:ph idx="1" type="body"/>
          </p:nvPr>
        </p:nvSpPr>
        <p:spPr>
          <a:xfrm>
            <a:off y="4691062" x="906462"/>
            <a:ext cy="4443411" cx="498474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6" name="Shape 166"/>
          <p:cNvSpPr/>
          <p:nvPr>
            <p:ph idx="2" type="sldImg"/>
          </p:nvPr>
        </p:nvSpPr>
        <p:spPr>
          <a:xfrm>
            <a:off y="741362" x="931862"/>
            <a:ext cy="3702049" cx="49339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5" name="Shape 1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6" name="Shape 176"/>
          <p:cNvSpPr txBox="1"/>
          <p:nvPr>
            <p:ph idx="1" type="body"/>
          </p:nvPr>
        </p:nvSpPr>
        <p:spPr>
          <a:xfrm>
            <a:off y="4691062" x="906462"/>
            <a:ext cy="4443411" cx="498474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7" name="Shape 177"/>
          <p:cNvSpPr/>
          <p:nvPr>
            <p:ph idx="2" type="sldImg"/>
          </p:nvPr>
        </p:nvSpPr>
        <p:spPr>
          <a:xfrm>
            <a:off y="741362" x="931862"/>
            <a:ext cy="3702049" cx="49339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3" name="Shape 1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4" name="Shape 184"/>
          <p:cNvSpPr txBox="1"/>
          <p:nvPr>
            <p:ph idx="1" type="body"/>
          </p:nvPr>
        </p:nvSpPr>
        <p:spPr>
          <a:xfrm>
            <a:off y="4691062" x="906462"/>
            <a:ext cy="4443411" cx="498474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5" name="Shape 185"/>
          <p:cNvSpPr/>
          <p:nvPr>
            <p:ph idx="2" type="sldImg"/>
          </p:nvPr>
        </p:nvSpPr>
        <p:spPr>
          <a:xfrm>
            <a:off y="741362" x="931862"/>
            <a:ext cy="3702049" cx="49339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0" name="Shape 1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1" name="Shape 191"/>
          <p:cNvSpPr txBox="1"/>
          <p:nvPr>
            <p:ph idx="1" type="body"/>
          </p:nvPr>
        </p:nvSpPr>
        <p:spPr>
          <a:xfrm>
            <a:off y="4691062" x="906462"/>
            <a:ext cy="4443411" cx="498474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2" name="Shape 192"/>
          <p:cNvSpPr/>
          <p:nvPr>
            <p:ph idx="2" type="sldImg"/>
          </p:nvPr>
        </p:nvSpPr>
        <p:spPr>
          <a:xfrm>
            <a:off y="741362" x="931862"/>
            <a:ext cy="3702049" cx="49339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8" name="Shape 1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9" name="Shape 199"/>
          <p:cNvSpPr txBox="1"/>
          <p:nvPr>
            <p:ph idx="1" type="body"/>
          </p:nvPr>
        </p:nvSpPr>
        <p:spPr>
          <a:xfrm>
            <a:off y="4691062" x="906462"/>
            <a:ext cy="4443411" cx="498474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0" name="Shape 200"/>
          <p:cNvSpPr/>
          <p:nvPr>
            <p:ph idx="2" type="sldImg"/>
          </p:nvPr>
        </p:nvSpPr>
        <p:spPr>
          <a:xfrm>
            <a:off y="741362" x="931862"/>
            <a:ext cy="3702049" cx="49339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6" name="Shape 2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7" name="Shape 207"/>
          <p:cNvSpPr txBox="1"/>
          <p:nvPr>
            <p:ph idx="1" type="body"/>
          </p:nvPr>
        </p:nvSpPr>
        <p:spPr>
          <a:xfrm>
            <a:off y="4691062" x="906462"/>
            <a:ext cy="4443411" cx="498474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8" name="Shape 208"/>
          <p:cNvSpPr/>
          <p:nvPr>
            <p:ph idx="2" type="sldImg"/>
          </p:nvPr>
        </p:nvSpPr>
        <p:spPr>
          <a:xfrm>
            <a:off y="741362" x="931862"/>
            <a:ext cy="3702049" cx="49339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3" name="Shape 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4" name="Shape 74"/>
          <p:cNvSpPr txBox="1"/>
          <p:nvPr>
            <p:ph idx="1" type="body"/>
          </p:nvPr>
        </p:nvSpPr>
        <p:spPr>
          <a:xfrm>
            <a:off y="4691062" x="906462"/>
            <a:ext cy="4443411" cx="498474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" name="Shape 75"/>
          <p:cNvSpPr/>
          <p:nvPr>
            <p:ph idx="2" type="sldImg"/>
          </p:nvPr>
        </p:nvSpPr>
        <p:spPr>
          <a:xfrm>
            <a:off y="741362" x="931862"/>
            <a:ext cy="3702049" cx="49339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3" name="Shape 2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4" name="Shape 214"/>
          <p:cNvSpPr txBox="1"/>
          <p:nvPr>
            <p:ph idx="1" type="body"/>
          </p:nvPr>
        </p:nvSpPr>
        <p:spPr>
          <a:xfrm>
            <a:off y="4691062" x="906462"/>
            <a:ext cy="4443411" cx="498474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5" name="Shape 215"/>
          <p:cNvSpPr/>
          <p:nvPr>
            <p:ph idx="2" type="sldImg"/>
          </p:nvPr>
        </p:nvSpPr>
        <p:spPr>
          <a:xfrm>
            <a:off y="741362" x="931862"/>
            <a:ext cy="3702049" cx="49339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1" name="Shape 2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2" name="Shape 222"/>
          <p:cNvSpPr txBox="1"/>
          <p:nvPr>
            <p:ph idx="1" type="body"/>
          </p:nvPr>
        </p:nvSpPr>
        <p:spPr>
          <a:xfrm>
            <a:off y="4691062" x="906462"/>
            <a:ext cy="4443411" cx="498474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3" name="Shape 223"/>
          <p:cNvSpPr/>
          <p:nvPr>
            <p:ph idx="2" type="sldImg"/>
          </p:nvPr>
        </p:nvSpPr>
        <p:spPr>
          <a:xfrm>
            <a:off y="741362" x="931862"/>
            <a:ext cy="3702049" cx="49339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8" name="Shape 2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9" name="Shape 229"/>
          <p:cNvSpPr txBox="1"/>
          <p:nvPr>
            <p:ph idx="1" type="body"/>
          </p:nvPr>
        </p:nvSpPr>
        <p:spPr>
          <a:xfrm>
            <a:off y="4691062" x="906462"/>
            <a:ext cy="4443411" cx="498474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0" name="Shape 230"/>
          <p:cNvSpPr/>
          <p:nvPr>
            <p:ph idx="2" type="sldImg"/>
          </p:nvPr>
        </p:nvSpPr>
        <p:spPr>
          <a:xfrm>
            <a:off y="741362" x="931862"/>
            <a:ext cy="3702049" cx="49339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5" name="Shape 2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6" name="Shape 236"/>
          <p:cNvSpPr txBox="1"/>
          <p:nvPr>
            <p:ph idx="1" type="body"/>
          </p:nvPr>
        </p:nvSpPr>
        <p:spPr>
          <a:xfrm>
            <a:off y="4691062" x="906462"/>
            <a:ext cy="4443411" cx="498474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7" name="Shape 237"/>
          <p:cNvSpPr/>
          <p:nvPr>
            <p:ph idx="2" type="sldImg"/>
          </p:nvPr>
        </p:nvSpPr>
        <p:spPr>
          <a:xfrm>
            <a:off y="741362" x="931862"/>
            <a:ext cy="3702049" cx="49339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2" name="Shape 2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3" name="Shape 243"/>
          <p:cNvSpPr txBox="1"/>
          <p:nvPr>
            <p:ph idx="1" type="body"/>
          </p:nvPr>
        </p:nvSpPr>
        <p:spPr>
          <a:xfrm>
            <a:off y="4691062" x="906462"/>
            <a:ext cy="4443411" cx="498474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4" name="Shape 244"/>
          <p:cNvSpPr/>
          <p:nvPr>
            <p:ph idx="2" type="sldImg"/>
          </p:nvPr>
        </p:nvSpPr>
        <p:spPr>
          <a:xfrm>
            <a:off y="741362" x="931862"/>
            <a:ext cy="3702049" cx="49339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9" name="Shape 2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0" name="Shape 250"/>
          <p:cNvSpPr txBox="1"/>
          <p:nvPr>
            <p:ph idx="1" type="body"/>
          </p:nvPr>
        </p:nvSpPr>
        <p:spPr>
          <a:xfrm>
            <a:off y="4691062" x="906462"/>
            <a:ext cy="4443411" cx="498474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1" name="Shape 251"/>
          <p:cNvSpPr/>
          <p:nvPr>
            <p:ph idx="2" type="sldImg"/>
          </p:nvPr>
        </p:nvSpPr>
        <p:spPr>
          <a:xfrm>
            <a:off y="741362" x="931862"/>
            <a:ext cy="3702049" cx="49339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0" name="Shape 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1" name="Shape 81"/>
          <p:cNvSpPr txBox="1"/>
          <p:nvPr>
            <p:ph idx="1" type="body"/>
          </p:nvPr>
        </p:nvSpPr>
        <p:spPr>
          <a:xfrm>
            <a:off y="4691062" x="906462"/>
            <a:ext cy="4443411" cx="498474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/>
          <p:nvPr>
            <p:ph idx="2" type="sldImg"/>
          </p:nvPr>
        </p:nvSpPr>
        <p:spPr>
          <a:xfrm>
            <a:off y="741362" x="931862"/>
            <a:ext cy="3702049" cx="49339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8" name="Shape 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9" name="Shape 89"/>
          <p:cNvSpPr txBox="1"/>
          <p:nvPr>
            <p:ph idx="1" type="body"/>
          </p:nvPr>
        </p:nvSpPr>
        <p:spPr>
          <a:xfrm>
            <a:off y="4691062" x="906462"/>
            <a:ext cy="4443411" cx="498474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" name="Shape 90"/>
          <p:cNvSpPr/>
          <p:nvPr>
            <p:ph idx="2" type="sldImg"/>
          </p:nvPr>
        </p:nvSpPr>
        <p:spPr>
          <a:xfrm>
            <a:off y="741362" x="931862"/>
            <a:ext cy="3702049" cx="49339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5" name="Shape 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6" name="Shape 96"/>
          <p:cNvSpPr txBox="1"/>
          <p:nvPr>
            <p:ph idx="1" type="body"/>
          </p:nvPr>
        </p:nvSpPr>
        <p:spPr>
          <a:xfrm>
            <a:off y="4691062" x="906462"/>
            <a:ext cy="4443411" cx="498474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/>
          <p:nvPr>
            <p:ph idx="2" type="sldImg"/>
          </p:nvPr>
        </p:nvSpPr>
        <p:spPr>
          <a:xfrm>
            <a:off y="741362" x="931862"/>
            <a:ext cy="3702049" cx="49339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2" name="Shape 1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3" name="Shape 103"/>
          <p:cNvSpPr txBox="1"/>
          <p:nvPr>
            <p:ph idx="1" type="body"/>
          </p:nvPr>
        </p:nvSpPr>
        <p:spPr>
          <a:xfrm>
            <a:off y="4691062" x="906462"/>
            <a:ext cy="4443411" cx="498474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4" name="Shape 104"/>
          <p:cNvSpPr/>
          <p:nvPr>
            <p:ph idx="2" type="sldImg"/>
          </p:nvPr>
        </p:nvSpPr>
        <p:spPr>
          <a:xfrm>
            <a:off y="741362" x="931862"/>
            <a:ext cy="3702049" cx="49339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1" name="Shape 1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2" name="Shape 112"/>
          <p:cNvSpPr txBox="1"/>
          <p:nvPr>
            <p:ph idx="1" type="body"/>
          </p:nvPr>
        </p:nvSpPr>
        <p:spPr>
          <a:xfrm>
            <a:off y="4691062" x="906462"/>
            <a:ext cy="4443411" cx="498474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3" name="Shape 113"/>
          <p:cNvSpPr/>
          <p:nvPr>
            <p:ph idx="2" type="sldImg"/>
          </p:nvPr>
        </p:nvSpPr>
        <p:spPr>
          <a:xfrm>
            <a:off y="741362" x="931862"/>
            <a:ext cy="3702049" cx="49339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9" name="Shape 1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0" name="Shape 120"/>
          <p:cNvSpPr txBox="1"/>
          <p:nvPr>
            <p:ph idx="1" type="body"/>
          </p:nvPr>
        </p:nvSpPr>
        <p:spPr>
          <a:xfrm>
            <a:off y="4691062" x="906462"/>
            <a:ext cy="4443411" cx="498474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1" name="Shape 121"/>
          <p:cNvSpPr/>
          <p:nvPr>
            <p:ph idx="2" type="sldImg"/>
          </p:nvPr>
        </p:nvSpPr>
        <p:spPr>
          <a:xfrm>
            <a:off y="741362" x="931862"/>
            <a:ext cy="3702049" cx="49339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9" name="Shape 1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0" name="Shape 130"/>
          <p:cNvSpPr txBox="1"/>
          <p:nvPr>
            <p:ph idx="1" type="body"/>
          </p:nvPr>
        </p:nvSpPr>
        <p:spPr>
          <a:xfrm>
            <a:off y="4691062" x="906462"/>
            <a:ext cy="4443411" cx="498474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1" name="Shape 131"/>
          <p:cNvSpPr/>
          <p:nvPr>
            <p:ph idx="2" type="sldImg"/>
          </p:nvPr>
        </p:nvSpPr>
        <p:spPr>
          <a:xfrm>
            <a:off y="741362" x="931862"/>
            <a:ext cy="3702049" cx="49339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0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2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9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OverTx">
  <p:cSld name="標題，兩項物件在文字之上">
    <p:spTree>
      <p:nvGrpSpPr>
        <p:cNvPr id="15" name="Shape 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y="260350" x="9906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algn="l" rtl="0" marL="457200">
              <a:spcBef>
                <a:spcPts val="0"/>
              </a:spcBef>
              <a:spcAft>
                <a:spcPts val="0"/>
              </a:spcAft>
              <a:defRPr/>
            </a:lvl6pPr>
            <a:lvl7pPr algn="l" rtl="0" marL="914400">
              <a:spcBef>
                <a:spcPts val="0"/>
              </a:spcBef>
              <a:spcAft>
                <a:spcPts val="0"/>
              </a:spcAft>
              <a:defRPr/>
            </a:lvl7pPr>
            <a:lvl8pPr algn="l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l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y="1447800" x="990600"/>
            <a:ext cy="2247900" cx="3809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90500" marL="3429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Noto Symbol"/>
              <a:buChar char="❑"/>
              <a:defRPr/>
            </a:lvl1pPr>
            <a:lvl2pPr algn="l" rtl="0" indent="-158750" marL="74295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2pPr>
            <a:lvl3pPr algn="l" rtl="0" indent="-114300" marL="114300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Font typeface="Noto Symbol"/>
              <a:buChar char="➢"/>
              <a:defRPr/>
            </a:lvl3pPr>
            <a:lvl4pPr algn="l" rtl="0" indent="-1270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4pPr>
            <a:lvl5pPr algn="l" rtl="0" indent="-101600" marL="205740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5pPr>
            <a:lvl6pPr algn="l" rtl="0" indent="-101600" marL="251460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6pPr>
            <a:lvl7pPr algn="l" rtl="0" indent="-101600" marL="297180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7pPr>
            <a:lvl8pPr algn="l" rtl="0" indent="-101600" marL="342900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8pPr>
            <a:lvl9pPr algn="l" rtl="0" indent="-101600" marL="388620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2" type="body"/>
          </p:nvPr>
        </p:nvSpPr>
        <p:spPr>
          <a:xfrm>
            <a:off y="1447800" x="4953000"/>
            <a:ext cy="2247900" cx="3809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90500" marL="3429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Noto Symbol"/>
              <a:buChar char="❑"/>
              <a:defRPr/>
            </a:lvl1pPr>
            <a:lvl2pPr algn="l" rtl="0" indent="-158750" marL="74295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2pPr>
            <a:lvl3pPr algn="l" rtl="0" indent="-114300" marL="114300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Font typeface="Noto Symbol"/>
              <a:buChar char="➢"/>
              <a:defRPr/>
            </a:lvl3pPr>
            <a:lvl4pPr algn="l" rtl="0" indent="-1270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4pPr>
            <a:lvl5pPr algn="l" rtl="0" indent="-101600" marL="205740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5pPr>
            <a:lvl6pPr algn="l" rtl="0" indent="-101600" marL="251460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6pPr>
            <a:lvl7pPr algn="l" rtl="0" indent="-101600" marL="297180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7pPr>
            <a:lvl8pPr algn="l" rtl="0" indent="-101600" marL="342900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8pPr>
            <a:lvl9pPr algn="l" rtl="0" indent="-101600" marL="388620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3" type="body"/>
          </p:nvPr>
        </p:nvSpPr>
        <p:spPr>
          <a:xfrm>
            <a:off y="3848100" x="990600"/>
            <a:ext cy="22479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90500" marL="3429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Noto Symbol"/>
              <a:buChar char="❑"/>
              <a:defRPr/>
            </a:lvl1pPr>
            <a:lvl2pPr algn="l" rtl="0" indent="-158750" marL="74295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2pPr>
            <a:lvl3pPr algn="l" rtl="0" indent="-114300" marL="114300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Font typeface="Noto Symbol"/>
              <a:buChar char="➢"/>
              <a:defRPr/>
            </a:lvl3pPr>
            <a:lvl4pPr algn="l" rtl="0" indent="-1270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4pPr>
            <a:lvl5pPr algn="l" rtl="0" indent="-101600" marL="205740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5pPr>
            <a:lvl6pPr algn="l" rtl="0" indent="-101600" marL="251460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6pPr>
            <a:lvl7pPr algn="l" rtl="0" indent="-101600" marL="297180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7pPr>
            <a:lvl8pPr algn="l" rtl="0" indent="-101600" marL="342900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8pPr>
            <a:lvl9pPr algn="l" rtl="0" indent="-101600" marL="388620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區段標題">
    <p:spTree>
      <p:nvGrpSpPr>
        <p:cNvPr id="47" name="Shape 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y="4406900" x="722312"/>
            <a:ext cy="1362075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y="2906713" x="722312"/>
            <a:ext cy="1500187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Times New Roman"/>
              <a:buNone/>
              <a:defRPr/>
            </a:lvl1pPr>
            <a:lvl2pPr rtl="0" indent="0" marL="457200">
              <a:spcBef>
                <a:spcPts val="0"/>
              </a:spcBef>
              <a:buFont typeface="Times New Roman"/>
              <a:buNone/>
              <a:defRPr/>
            </a:lvl2pPr>
            <a:lvl3pPr rtl="0" indent="0" marL="914400">
              <a:spcBef>
                <a:spcPts val="0"/>
              </a:spcBef>
              <a:buFont typeface="Times New Roman"/>
              <a:buNone/>
              <a:defRPr/>
            </a:lvl3pPr>
            <a:lvl4pPr rtl="0" indent="0" marL="1371600">
              <a:spcBef>
                <a:spcPts val="0"/>
              </a:spcBef>
              <a:buFont typeface="Times New Roman"/>
              <a:buNone/>
              <a:defRPr/>
            </a:lvl4pPr>
            <a:lvl5pPr rtl="0" indent="0" marL="1828800">
              <a:spcBef>
                <a:spcPts val="0"/>
              </a:spcBef>
              <a:buFont typeface="Times New Roman"/>
              <a:buNone/>
              <a:defRPr/>
            </a:lvl5pPr>
            <a:lvl6pPr rtl="0" indent="0" marL="2286000">
              <a:spcBef>
                <a:spcPts val="0"/>
              </a:spcBef>
              <a:buFont typeface="Times New Roman"/>
              <a:buNone/>
              <a:defRPr/>
            </a:lvl6pPr>
            <a:lvl7pPr rtl="0" indent="0" marL="2743200">
              <a:spcBef>
                <a:spcPts val="0"/>
              </a:spcBef>
              <a:buFont typeface="Times New Roman"/>
              <a:buNone/>
              <a:defRPr/>
            </a:lvl7pPr>
            <a:lvl8pPr rtl="0" indent="0" marL="3200400">
              <a:spcBef>
                <a:spcPts val="0"/>
              </a:spcBef>
              <a:buFont typeface="Times New Roman"/>
              <a:buNone/>
              <a:defRPr/>
            </a:lvl8pPr>
            <a:lvl9pPr rtl="0" indent="0" marL="3657600">
              <a:spcBef>
                <a:spcPts val="0"/>
              </a:spcBef>
              <a:buFont typeface="Times New Roman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標題及物件">
    <p:spTree>
      <p:nvGrpSpPr>
        <p:cNvPr id="50" name="Shape 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y="260350" x="9906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algn="l" rtl="0" marL="457200">
              <a:spcBef>
                <a:spcPts val="0"/>
              </a:spcBef>
              <a:spcAft>
                <a:spcPts val="0"/>
              </a:spcAft>
              <a:defRPr/>
            </a:lvl6pPr>
            <a:lvl7pPr algn="l" rtl="0" marL="914400">
              <a:spcBef>
                <a:spcPts val="0"/>
              </a:spcBef>
              <a:spcAft>
                <a:spcPts val="0"/>
              </a:spcAft>
              <a:defRPr/>
            </a:lvl7pPr>
            <a:lvl8pPr algn="l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l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y="1447800" x="990600"/>
            <a:ext cy="4648199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90500" marL="3429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Noto Symbol"/>
              <a:buChar char="❑"/>
              <a:defRPr/>
            </a:lvl1pPr>
            <a:lvl2pPr algn="l" rtl="0" indent="-158750" marL="74295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2pPr>
            <a:lvl3pPr algn="l" rtl="0" indent="-114300" marL="114300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Font typeface="Noto Symbol"/>
              <a:buChar char="➢"/>
              <a:defRPr/>
            </a:lvl3pPr>
            <a:lvl4pPr algn="l" rtl="0" indent="-1270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4pPr>
            <a:lvl5pPr algn="l" rtl="0" indent="-101600" marL="205740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5pPr>
            <a:lvl6pPr algn="l" rtl="0" indent="-101600" marL="251460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6pPr>
            <a:lvl7pPr algn="l" rtl="0" indent="-101600" marL="297180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7pPr>
            <a:lvl8pPr algn="l" rtl="0" indent="-101600" marL="342900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8pPr>
            <a:lvl9pPr algn="l" rtl="0" indent="-101600" marL="388620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標題投影片">
    <p:spTree>
      <p:nvGrpSpPr>
        <p:cNvPr id="60" name="Shape 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" name="Shape 61"/>
          <p:cNvSpPr txBox="1"/>
          <p:nvPr>
            <p:ph type="ctrTitle"/>
          </p:nvPr>
        </p:nvSpPr>
        <p:spPr>
          <a:xfrm>
            <a:off y="2205038" x="2124075"/>
            <a:ext cy="966787" cx="6553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/>
            </a:lvl1pPr>
            <a:lvl2pPr algn="l" rtl="0" marR="0" indent="0" marL="0">
              <a:spcBef>
                <a:spcPts val="0"/>
              </a:spcBef>
              <a:spcAft>
                <a:spcPts val="0"/>
              </a:spcAft>
              <a:defRPr/>
            </a:lvl2pPr>
            <a:lvl3pPr algn="l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l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l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l" rtl="0" marR="0" indent="0" marL="457200">
              <a:spcBef>
                <a:spcPts val="0"/>
              </a:spcBef>
              <a:spcAft>
                <a:spcPts val="0"/>
              </a:spcAft>
              <a:defRPr/>
            </a:lvl6pPr>
            <a:lvl7pPr algn="l" rtl="0" marR="0" indent="0" marL="914400">
              <a:spcBef>
                <a:spcPts val="0"/>
              </a:spcBef>
              <a:spcAft>
                <a:spcPts val="0"/>
              </a:spcAft>
              <a:defRPr/>
            </a:lvl7pPr>
            <a:lvl8pPr algn="l" rtl="0" marR="0" indent="0" marL="1371600">
              <a:spcBef>
                <a:spcPts val="0"/>
              </a:spcBef>
              <a:spcAft>
                <a:spcPts val="0"/>
              </a:spcAft>
              <a:defRPr/>
            </a:lvl8pPr>
            <a:lvl9pPr algn="l" rtl="0" marR="0" indent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62" name="Shape 62"/>
          <p:cNvSpPr txBox="1"/>
          <p:nvPr>
            <p:ph idx="1" type="subTitle"/>
          </p:nvPr>
        </p:nvSpPr>
        <p:spPr>
          <a:xfrm>
            <a:off y="3400425" x="2128838"/>
            <a:ext cy="2095499" cx="6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Noto Symbol"/>
              <a:buNone/>
              <a:defRPr/>
            </a:lvl1pPr>
            <a:lvl2pPr algn="l" rtl="0" marR="0" indent="-158750" marL="74295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2pPr>
            <a:lvl3pPr algn="l" rtl="0" marR="0" indent="-114300" marL="114300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Font typeface="Noto Symbol"/>
              <a:buChar char="➢"/>
              <a:defRPr/>
            </a:lvl3pPr>
            <a:lvl4pPr algn="l" rtl="0" marR="0" indent="-1270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4pPr>
            <a:lvl5pPr algn="l" rtl="0" marR="0" indent="-101600" marL="205740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5pPr>
            <a:lvl6pPr algn="l" rtl="0" marR="0" indent="-101600" marL="251460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6pPr>
            <a:lvl7pPr algn="l" rtl="0" marR="0" indent="-101600" marL="297180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7pPr>
            <a:lvl8pPr algn="l" rtl="0" marR="0" indent="-101600" marL="342900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8pPr>
            <a:lvl9pPr algn="l" rtl="0" marR="0" indent="-101600" marL="388620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直排標題及文字">
    <p:spTree>
      <p:nvGrpSpPr>
        <p:cNvPr id="20" name="Shape 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 rot="5400000">
            <a:off y="2206624" x="4873624"/>
            <a:ext cy="1943100" cx="583564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algn="l" rtl="0" marL="457200">
              <a:spcBef>
                <a:spcPts val="0"/>
              </a:spcBef>
              <a:spcAft>
                <a:spcPts val="0"/>
              </a:spcAft>
              <a:defRPr/>
            </a:lvl6pPr>
            <a:lvl7pPr algn="l" rtl="0" marL="914400">
              <a:spcBef>
                <a:spcPts val="0"/>
              </a:spcBef>
              <a:spcAft>
                <a:spcPts val="0"/>
              </a:spcAft>
              <a:defRPr/>
            </a:lvl7pPr>
            <a:lvl8pPr algn="l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l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 rot="5400000">
            <a:off y="339724" x="911225"/>
            <a:ext cy="5676900" cx="583564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90500" marL="3429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Noto Symbol"/>
              <a:buChar char="❑"/>
              <a:defRPr/>
            </a:lvl1pPr>
            <a:lvl2pPr algn="l" rtl="0" indent="-158750" marL="74295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2pPr>
            <a:lvl3pPr algn="l" rtl="0" indent="-114300" marL="114300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Font typeface="Noto Symbol"/>
              <a:buChar char="➢"/>
              <a:defRPr/>
            </a:lvl3pPr>
            <a:lvl4pPr algn="l" rtl="0" indent="-1270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4pPr>
            <a:lvl5pPr algn="l" rtl="0" indent="-101600" marL="205740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5pPr>
            <a:lvl6pPr algn="l" rtl="0" indent="-101600" marL="251460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6pPr>
            <a:lvl7pPr algn="l" rtl="0" indent="-101600" marL="297180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7pPr>
            <a:lvl8pPr algn="l" rtl="0" indent="-101600" marL="342900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8pPr>
            <a:lvl9pPr algn="l" rtl="0" indent="-101600" marL="388620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標題及直排文字">
    <p:spTree>
      <p:nvGrpSpPr>
        <p:cNvPr id="23" name="Shape 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y="260350" x="9906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algn="l" rtl="0" marL="457200">
              <a:spcBef>
                <a:spcPts val="0"/>
              </a:spcBef>
              <a:spcAft>
                <a:spcPts val="0"/>
              </a:spcAft>
              <a:defRPr/>
            </a:lvl6pPr>
            <a:lvl7pPr algn="l" rtl="0" marL="914400">
              <a:spcBef>
                <a:spcPts val="0"/>
              </a:spcBef>
              <a:spcAft>
                <a:spcPts val="0"/>
              </a:spcAft>
              <a:defRPr/>
            </a:lvl7pPr>
            <a:lvl8pPr algn="l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l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 rot="5400000">
            <a:off y="-114300" x="2552699"/>
            <a:ext cy="7772400" cx="4648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90500" marL="3429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Noto Symbol"/>
              <a:buChar char="❑"/>
              <a:defRPr/>
            </a:lvl1pPr>
            <a:lvl2pPr algn="l" rtl="0" indent="-158750" marL="74295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2pPr>
            <a:lvl3pPr algn="l" rtl="0" indent="-114300" marL="114300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Font typeface="Noto Symbol"/>
              <a:buChar char="➢"/>
              <a:defRPr/>
            </a:lvl3pPr>
            <a:lvl4pPr algn="l" rtl="0" indent="-1270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4pPr>
            <a:lvl5pPr algn="l" rtl="0" indent="-101600" marL="205740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5pPr>
            <a:lvl6pPr algn="l" rtl="0" indent="-101600" marL="251460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6pPr>
            <a:lvl7pPr algn="l" rtl="0" indent="-101600" marL="297180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7pPr>
            <a:lvl8pPr algn="l" rtl="0" indent="-101600" marL="342900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8pPr>
            <a:lvl9pPr algn="l" rtl="0" indent="-101600" marL="388620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含標題的圖片">
    <p:spTree>
      <p:nvGrpSpPr>
        <p:cNvPr id="26" name="Shape 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y="4800600" x="1792288"/>
            <a:ext cy="566737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/>
          <p:nvPr>
            <p:ph idx="2" type="pic"/>
          </p:nvPr>
        </p:nvSpPr>
        <p:spPr>
          <a:xfrm>
            <a:off y="612775" x="1792288"/>
            <a:ext cy="4114800" cx="5486399"/>
          </a:xfrm>
          <a:prstGeom prst="rect">
            <a:avLst/>
          </a:prstGeom>
          <a:noFill/>
          <a:ln>
            <a:noFill/>
          </a:ln>
        </p:spPr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y="5367337" x="1792288"/>
            <a:ext cy="804861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Font typeface="Times New Roman"/>
              <a:buNone/>
              <a:defRPr/>
            </a:lvl1pPr>
            <a:lvl2pPr rtl="0" indent="0" marL="457200">
              <a:spcBef>
                <a:spcPts val="0"/>
              </a:spcBef>
              <a:buFont typeface="Times New Roman"/>
              <a:buNone/>
              <a:defRPr/>
            </a:lvl2pPr>
            <a:lvl3pPr rtl="0" indent="0" marL="914400">
              <a:spcBef>
                <a:spcPts val="0"/>
              </a:spcBef>
              <a:buFont typeface="Times New Roman"/>
              <a:buNone/>
              <a:defRPr/>
            </a:lvl3pPr>
            <a:lvl4pPr rtl="0" indent="0" marL="1371600">
              <a:spcBef>
                <a:spcPts val="0"/>
              </a:spcBef>
              <a:buFont typeface="Times New Roman"/>
              <a:buNone/>
              <a:defRPr/>
            </a:lvl4pPr>
            <a:lvl5pPr rtl="0" indent="0" marL="1828800">
              <a:spcBef>
                <a:spcPts val="0"/>
              </a:spcBef>
              <a:buFont typeface="Times New Roman"/>
              <a:buNone/>
              <a:defRPr/>
            </a:lvl5pPr>
            <a:lvl6pPr rtl="0" indent="0" marL="2286000">
              <a:spcBef>
                <a:spcPts val="0"/>
              </a:spcBef>
              <a:buFont typeface="Times New Roman"/>
              <a:buNone/>
              <a:defRPr/>
            </a:lvl6pPr>
            <a:lvl7pPr rtl="0" indent="0" marL="2743200">
              <a:spcBef>
                <a:spcPts val="0"/>
              </a:spcBef>
              <a:buFont typeface="Times New Roman"/>
              <a:buNone/>
              <a:defRPr/>
            </a:lvl7pPr>
            <a:lvl8pPr rtl="0" indent="0" marL="3200400">
              <a:spcBef>
                <a:spcPts val="0"/>
              </a:spcBef>
              <a:buFont typeface="Times New Roman"/>
              <a:buNone/>
              <a:defRPr/>
            </a:lvl8pPr>
            <a:lvl9pPr rtl="0" indent="0" marL="3657600">
              <a:spcBef>
                <a:spcPts val="0"/>
              </a:spcBef>
              <a:buFont typeface="Times New Roman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含標題的內容">
    <p:spTree>
      <p:nvGrpSpPr>
        <p:cNvPr id="30" name="Shape 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y="273050" x="457200"/>
            <a:ext cy="1162049" cx="300831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y="273050" x="3575050"/>
            <a:ext cy="5853112" cx="511175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y="1435100" x="457200"/>
            <a:ext cy="4691063" cx="300831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Font typeface="Times New Roman"/>
              <a:buNone/>
              <a:defRPr/>
            </a:lvl1pPr>
            <a:lvl2pPr rtl="0" indent="0" marL="457200">
              <a:spcBef>
                <a:spcPts val="0"/>
              </a:spcBef>
              <a:buFont typeface="Times New Roman"/>
              <a:buNone/>
              <a:defRPr/>
            </a:lvl2pPr>
            <a:lvl3pPr rtl="0" indent="0" marL="914400">
              <a:spcBef>
                <a:spcPts val="0"/>
              </a:spcBef>
              <a:buFont typeface="Times New Roman"/>
              <a:buNone/>
              <a:defRPr/>
            </a:lvl3pPr>
            <a:lvl4pPr rtl="0" indent="0" marL="1371600">
              <a:spcBef>
                <a:spcPts val="0"/>
              </a:spcBef>
              <a:buFont typeface="Times New Roman"/>
              <a:buNone/>
              <a:defRPr/>
            </a:lvl4pPr>
            <a:lvl5pPr rtl="0" indent="0" marL="1828800">
              <a:spcBef>
                <a:spcPts val="0"/>
              </a:spcBef>
              <a:buFont typeface="Times New Roman"/>
              <a:buNone/>
              <a:defRPr/>
            </a:lvl5pPr>
            <a:lvl6pPr rtl="0" indent="0" marL="2286000">
              <a:spcBef>
                <a:spcPts val="0"/>
              </a:spcBef>
              <a:buFont typeface="Times New Roman"/>
              <a:buNone/>
              <a:defRPr/>
            </a:lvl6pPr>
            <a:lvl7pPr rtl="0" indent="0" marL="2743200">
              <a:spcBef>
                <a:spcPts val="0"/>
              </a:spcBef>
              <a:buFont typeface="Times New Roman"/>
              <a:buNone/>
              <a:defRPr/>
            </a:lvl7pPr>
            <a:lvl8pPr rtl="0" indent="0" marL="3200400">
              <a:spcBef>
                <a:spcPts val="0"/>
              </a:spcBef>
              <a:buFont typeface="Times New Roman"/>
              <a:buNone/>
              <a:defRPr/>
            </a:lvl8pPr>
            <a:lvl9pPr rtl="0" indent="0" marL="3657600">
              <a:spcBef>
                <a:spcPts val="0"/>
              </a:spcBef>
              <a:buFont typeface="Times New Roman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空白">
    <p:spTree>
      <p:nvGrpSpPr>
        <p:cNvPr id="34" name="Shape 34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只有標題">
    <p:spTree>
      <p:nvGrpSpPr>
        <p:cNvPr id="35" name="Shape 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y="260350" x="9906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algn="l" rtl="0" marL="457200">
              <a:spcBef>
                <a:spcPts val="0"/>
              </a:spcBef>
              <a:spcAft>
                <a:spcPts val="0"/>
              </a:spcAft>
              <a:defRPr/>
            </a:lvl6pPr>
            <a:lvl7pPr algn="l" rtl="0" marL="914400">
              <a:spcBef>
                <a:spcPts val="0"/>
              </a:spcBef>
              <a:spcAft>
                <a:spcPts val="0"/>
              </a:spcAft>
              <a:defRPr/>
            </a:lvl7pPr>
            <a:lvl8pPr algn="l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l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比對">
    <p:spTree>
      <p:nvGrpSpPr>
        <p:cNvPr id="37" name="Shape 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y="1535112" x="457200"/>
            <a:ext cy="639762" cx="40401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Times New Roman"/>
              <a:buNone/>
              <a:defRPr/>
            </a:lvl1pPr>
            <a:lvl2pPr rtl="0" indent="0" marL="457200">
              <a:spcBef>
                <a:spcPts val="0"/>
              </a:spcBef>
              <a:buFont typeface="Times New Roman"/>
              <a:buNone/>
              <a:defRPr/>
            </a:lvl2pPr>
            <a:lvl3pPr rtl="0" indent="0" marL="914400">
              <a:spcBef>
                <a:spcPts val="0"/>
              </a:spcBef>
              <a:buFont typeface="Times New Roman"/>
              <a:buNone/>
              <a:defRPr/>
            </a:lvl3pPr>
            <a:lvl4pPr rtl="0" indent="0" marL="1371600">
              <a:spcBef>
                <a:spcPts val="0"/>
              </a:spcBef>
              <a:buFont typeface="Times New Roman"/>
              <a:buNone/>
              <a:defRPr/>
            </a:lvl4pPr>
            <a:lvl5pPr rtl="0" indent="0" marL="1828800">
              <a:spcBef>
                <a:spcPts val="0"/>
              </a:spcBef>
              <a:buFont typeface="Times New Roman"/>
              <a:buNone/>
              <a:defRPr/>
            </a:lvl5pPr>
            <a:lvl6pPr rtl="0" indent="0" marL="2286000">
              <a:spcBef>
                <a:spcPts val="0"/>
              </a:spcBef>
              <a:buFont typeface="Times New Roman"/>
              <a:buNone/>
              <a:defRPr/>
            </a:lvl6pPr>
            <a:lvl7pPr rtl="0" indent="0" marL="2743200">
              <a:spcBef>
                <a:spcPts val="0"/>
              </a:spcBef>
              <a:buFont typeface="Times New Roman"/>
              <a:buNone/>
              <a:defRPr/>
            </a:lvl7pPr>
            <a:lvl8pPr rtl="0" indent="0" marL="3200400">
              <a:spcBef>
                <a:spcPts val="0"/>
              </a:spcBef>
              <a:buFont typeface="Times New Roman"/>
              <a:buNone/>
              <a:defRPr/>
            </a:lvl8pPr>
            <a:lvl9pPr rtl="0" indent="0" marL="3657600">
              <a:spcBef>
                <a:spcPts val="0"/>
              </a:spcBef>
              <a:buFont typeface="Times New Roman"/>
              <a:buNone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2" type="body"/>
          </p:nvPr>
        </p:nvSpPr>
        <p:spPr>
          <a:xfrm>
            <a:off y="2174875" x="457200"/>
            <a:ext cy="3951287" cx="40401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3" type="body"/>
          </p:nvPr>
        </p:nvSpPr>
        <p:spPr>
          <a:xfrm>
            <a:off y="1535112" x="4645025"/>
            <a:ext cy="639762" cx="40417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Times New Roman"/>
              <a:buNone/>
              <a:defRPr/>
            </a:lvl1pPr>
            <a:lvl2pPr rtl="0" indent="0" marL="457200">
              <a:spcBef>
                <a:spcPts val="0"/>
              </a:spcBef>
              <a:buFont typeface="Times New Roman"/>
              <a:buNone/>
              <a:defRPr/>
            </a:lvl2pPr>
            <a:lvl3pPr rtl="0" indent="0" marL="914400">
              <a:spcBef>
                <a:spcPts val="0"/>
              </a:spcBef>
              <a:buFont typeface="Times New Roman"/>
              <a:buNone/>
              <a:defRPr/>
            </a:lvl3pPr>
            <a:lvl4pPr rtl="0" indent="0" marL="1371600">
              <a:spcBef>
                <a:spcPts val="0"/>
              </a:spcBef>
              <a:buFont typeface="Times New Roman"/>
              <a:buNone/>
              <a:defRPr/>
            </a:lvl4pPr>
            <a:lvl5pPr rtl="0" indent="0" marL="1828800">
              <a:spcBef>
                <a:spcPts val="0"/>
              </a:spcBef>
              <a:buFont typeface="Times New Roman"/>
              <a:buNone/>
              <a:defRPr/>
            </a:lvl5pPr>
            <a:lvl6pPr rtl="0" indent="0" marL="2286000">
              <a:spcBef>
                <a:spcPts val="0"/>
              </a:spcBef>
              <a:buFont typeface="Times New Roman"/>
              <a:buNone/>
              <a:defRPr/>
            </a:lvl6pPr>
            <a:lvl7pPr rtl="0" indent="0" marL="2743200">
              <a:spcBef>
                <a:spcPts val="0"/>
              </a:spcBef>
              <a:buFont typeface="Times New Roman"/>
              <a:buNone/>
              <a:defRPr/>
            </a:lvl7pPr>
            <a:lvl8pPr rtl="0" indent="0" marL="3200400">
              <a:spcBef>
                <a:spcPts val="0"/>
              </a:spcBef>
              <a:buFont typeface="Times New Roman"/>
              <a:buNone/>
              <a:defRPr/>
            </a:lvl8pPr>
            <a:lvl9pPr rtl="0" indent="0" marL="3657600">
              <a:spcBef>
                <a:spcPts val="0"/>
              </a:spcBef>
              <a:buFont typeface="Times New Roman"/>
              <a:buNone/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4" type="body"/>
          </p:nvPr>
        </p:nvSpPr>
        <p:spPr>
          <a:xfrm>
            <a:off y="2174875" x="4645025"/>
            <a:ext cy="3951287" cx="40417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兩項物件">
    <p:spTree>
      <p:nvGrpSpPr>
        <p:cNvPr id="43" name="Shape 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y="260350" x="9906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algn="l" rtl="0" marL="457200">
              <a:spcBef>
                <a:spcPts val="0"/>
              </a:spcBef>
              <a:spcAft>
                <a:spcPts val="0"/>
              </a:spcAft>
              <a:defRPr/>
            </a:lvl6pPr>
            <a:lvl7pPr algn="l" rtl="0" marL="914400">
              <a:spcBef>
                <a:spcPts val="0"/>
              </a:spcBef>
              <a:spcAft>
                <a:spcPts val="0"/>
              </a:spcAft>
              <a:defRPr/>
            </a:lvl7pPr>
            <a:lvl8pPr algn="l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l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y="1447800" x="990600"/>
            <a:ext cy="4648199" cx="3809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2" type="body"/>
          </p:nvPr>
        </p:nvSpPr>
        <p:spPr>
          <a:xfrm>
            <a:off y="1447800" x="4953000"/>
            <a:ext cy="4648199" cx="3809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2"/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10.xml" Type="http://schemas.openxmlformats.org/officeDocument/2006/relationships/slideLayout" Id="rId10"/><Relationship Target="../slideLayouts/slideLayout4.xml" Type="http://schemas.openxmlformats.org/officeDocument/2006/relationships/slideLayout" Id="rId4"/><Relationship Target="../slideLayouts/slideLayout11.xml" Type="http://schemas.openxmlformats.org/officeDocument/2006/relationships/slideLayout" Id="rId11"/><Relationship Target="../slideLayouts/slideLayout3.xml" Type="http://schemas.openxmlformats.org/officeDocument/2006/relationships/slideLayout" Id="rId3"/><Relationship Target="../slideLayouts/slideLayout9.xml" Type="http://schemas.openxmlformats.org/officeDocument/2006/relationships/slideLayout" Id="rId9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slideLayouts/slideLayout8.xml" Type="http://schemas.openxmlformats.org/officeDocument/2006/relationships/slideLayout" Id="rId8"/><Relationship Target="../slideLayouts/slideLayout7.xml" Type="http://schemas.openxmlformats.org/officeDocument/2006/relationships/slideLayout" Id="rId7"/></Relationships>
</file>

<file path=ppt/slideMasters/_rels/slideMaster2.xml.rels><?xml version="1.0" encoding="UTF-8" standalone="yes"?><Relationships xmlns="http://schemas.openxmlformats.org/package/2006/relationships"><Relationship Target="../theme/theme4.xml" Type="http://schemas.openxmlformats.org/officeDocument/2006/relationships/theme" Id="rId2"/><Relationship Target="../slideLayouts/slideLayout12.xml" Type="http://schemas.openxmlformats.org/officeDocument/2006/relationships/slideLayout" Id="rId1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" name="Shape 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" name="Shape 9"/>
          <p:cNvSpPr txBox="1"/>
          <p:nvPr>
            <p:ph type="title"/>
          </p:nvPr>
        </p:nvSpPr>
        <p:spPr>
          <a:xfrm>
            <a:off y="260350" x="9906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/>
            </a:lvl1pPr>
            <a:lvl2pPr algn="l" rtl="0" marR="0" indent="0" marL="0">
              <a:spcBef>
                <a:spcPts val="0"/>
              </a:spcBef>
              <a:spcAft>
                <a:spcPts val="0"/>
              </a:spcAft>
              <a:defRPr/>
            </a:lvl2pPr>
            <a:lvl3pPr algn="l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l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l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l" rtl="0" marR="0" indent="0" marL="457200">
              <a:spcBef>
                <a:spcPts val="0"/>
              </a:spcBef>
              <a:spcAft>
                <a:spcPts val="0"/>
              </a:spcAft>
              <a:defRPr/>
            </a:lvl6pPr>
            <a:lvl7pPr algn="l" rtl="0" marR="0" indent="0" marL="914400">
              <a:spcBef>
                <a:spcPts val="0"/>
              </a:spcBef>
              <a:spcAft>
                <a:spcPts val="0"/>
              </a:spcAft>
              <a:defRPr/>
            </a:lvl7pPr>
            <a:lvl8pPr algn="l" rtl="0" marR="0" indent="0" marL="1371600">
              <a:spcBef>
                <a:spcPts val="0"/>
              </a:spcBef>
              <a:spcAft>
                <a:spcPts val="0"/>
              </a:spcAft>
              <a:defRPr/>
            </a:lvl8pPr>
            <a:lvl9pPr algn="l" rtl="0" marR="0" indent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0" name="Shape 10"/>
          <p:cNvSpPr txBox="1"/>
          <p:nvPr>
            <p:ph idx="1" type="body"/>
          </p:nvPr>
        </p:nvSpPr>
        <p:spPr>
          <a:xfrm>
            <a:off y="1447800" x="990600"/>
            <a:ext cy="4648199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90500" marL="3429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Noto Symbol"/>
              <a:buChar char="❑"/>
              <a:defRPr/>
            </a:lvl1pPr>
            <a:lvl2pPr algn="l" rtl="0" marR="0" indent="-158750" marL="74295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2pPr>
            <a:lvl3pPr algn="l" rtl="0" marR="0" indent="-114300" marL="114300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Font typeface="Noto Symbol"/>
              <a:buChar char="➢"/>
              <a:defRPr/>
            </a:lvl3pPr>
            <a:lvl4pPr algn="l" rtl="0" marR="0" indent="-1270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4pPr>
            <a:lvl5pPr algn="l" rtl="0" marR="0" indent="-101600" marL="205740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5pPr>
            <a:lvl6pPr algn="l" rtl="0" marR="0" indent="-101600" marL="251460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6pPr>
            <a:lvl7pPr algn="l" rtl="0" marR="0" indent="-101600" marL="297180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7pPr>
            <a:lvl8pPr algn="l" rtl="0" marR="0" indent="-101600" marL="342900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8pPr>
            <a:lvl9pPr algn="l" rtl="0" marR="0" indent="-101600" marL="388620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9pPr>
          </a:lstStyle>
          <a:p/>
        </p:txBody>
      </p:sp>
      <p:sp>
        <p:nvSpPr>
          <p:cNvPr id="11" name="Shape 11"/>
          <p:cNvSpPr txBox="1"/>
          <p:nvPr/>
        </p:nvSpPr>
        <p:spPr>
          <a:xfrm>
            <a:off y="0" x="0"/>
            <a:ext cy="6858000" cx="609599"/>
          </a:xfrm>
          <a:prstGeom prst="rect">
            <a:avLst/>
          </a:prstGeom>
          <a:gradFill>
            <a:gsLst>
              <a:gs pos="0">
                <a:srgbClr val="0282E2"/>
              </a:gs>
              <a:gs pos="100000">
                <a:srgbClr val="FFFFFF"/>
              </a:gs>
            </a:gsLst>
            <a:lin ang="5400000" scaled="0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 txBox="1"/>
          <p:nvPr/>
        </p:nvSpPr>
        <p:spPr>
          <a:xfrm rot="5400000">
            <a:off y="2242342" x="-2016918"/>
            <a:ext cy="365125" cx="4668836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rme"/>
              <a:buNone/>
            </a:pPr>
            <a:r>
              <a:rPr strike="noStrike" u="none" b="0" cap="none" baseline="0" sz="2400" lang="en-US" i="1">
                <a:solidFill>
                  <a:schemeClr val="lt1"/>
                </a:solidFill>
                <a:latin typeface="Carme"/>
                <a:ea typeface="Carme"/>
                <a:cs typeface="Carme"/>
                <a:sym typeface="Carme"/>
              </a:rPr>
              <a:t>Computer Center, CS, NCTU</a:t>
            </a:r>
          </a:p>
        </p:txBody>
      </p:sp>
      <p:sp>
        <p:nvSpPr>
          <p:cNvPr id="13" name="Shape 13"/>
          <p:cNvSpPr/>
          <p:nvPr/>
        </p:nvSpPr>
        <p:spPr>
          <a:xfrm>
            <a:off y="6400800" x="125411"/>
            <a:ext cy="304799" cx="304799"/>
          </a:xfrm>
          <a:prstGeom prst="ellipse">
            <a:avLst/>
          </a:prstGeom>
          <a:solidFill>
            <a:srgbClr val="99CC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Shape 14"/>
          <p:cNvSpPr txBox="1"/>
          <p:nvPr/>
        </p:nvSpPr>
        <p:spPr>
          <a:xfrm>
            <a:off y="1182687" x="990600"/>
            <a:ext cy="36512" cx="7772400"/>
          </a:xfrm>
          <a:prstGeom prst="rect">
            <a:avLst/>
          </a:prstGeom>
          <a:gradFill>
            <a:gsLst>
              <a:gs pos="0">
                <a:srgbClr val="C0C0C0"/>
              </a:gs>
              <a:gs pos="100000">
                <a:srgbClr val="FFFFFF"/>
              </a:gs>
            </a:gsLst>
            <a:lin ang="0" scaled="0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" name="Shape 54"/>
          <p:cNvSpPr txBox="1"/>
          <p:nvPr/>
        </p:nvSpPr>
        <p:spPr>
          <a:xfrm>
            <a:off y="0" x="0"/>
            <a:ext cy="6858000" cx="1219199"/>
          </a:xfrm>
          <a:prstGeom prst="rect">
            <a:avLst/>
          </a:prstGeom>
          <a:gradFill>
            <a:gsLst>
              <a:gs pos="0">
                <a:srgbClr val="0282E2"/>
              </a:gs>
              <a:gs pos="100000">
                <a:srgbClr val="FFFFFF"/>
              </a:gs>
            </a:gsLst>
            <a:lin ang="5400000" scaled="0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5" name="Shape 55"/>
          <p:cNvCxnSpPr/>
          <p:nvPr/>
        </p:nvCxnSpPr>
        <p:spPr>
          <a:xfrm>
            <a:off y="3276600" x="914400"/>
            <a:ext cy="0" cx="7543800"/>
          </a:xfrm>
          <a:prstGeom prst="straightConnector1">
            <a:avLst/>
          </a:prstGeom>
          <a:noFill/>
          <a:ln w="28575" cap="rnd">
            <a:solidFill>
              <a:srgbClr val="003399"/>
            </a:solidFill>
            <a:prstDash val="solid"/>
            <a:miter/>
            <a:headEnd w="med" len="med" type="none"/>
            <a:tailEnd w="med" len="med" type="none"/>
          </a:ln>
        </p:spPr>
      </p:cxnSp>
      <p:sp>
        <p:nvSpPr>
          <p:cNvPr id="56" name="Shape 56"/>
          <p:cNvSpPr txBox="1"/>
          <p:nvPr/>
        </p:nvSpPr>
        <p:spPr>
          <a:xfrm>
            <a:off y="609600" x="914400"/>
            <a:ext cy="4343400" cx="1219199"/>
          </a:xfrm>
          <a:prstGeom prst="rect">
            <a:avLst/>
          </a:prstGeom>
          <a:gradFill>
            <a:gsLst>
              <a:gs pos="0">
                <a:srgbClr val="0282E2"/>
              </a:gs>
              <a:gs pos="100000">
                <a:srgbClr val="FFFFFF"/>
              </a:gs>
            </a:gsLst>
            <a:lin ang="5400000" scaled="0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 txBox="1"/>
          <p:nvPr/>
        </p:nvSpPr>
        <p:spPr>
          <a:xfrm>
            <a:off y="2514600" x="609600"/>
            <a:ext cy="4343400" cx="1219199"/>
          </a:xfrm>
          <a:prstGeom prst="rect">
            <a:avLst/>
          </a:prstGeom>
          <a:gradFill>
            <a:gsLst>
              <a:gs pos="0">
                <a:srgbClr val="0282E2"/>
              </a:gs>
              <a:gs pos="100000">
                <a:srgbClr val="FFFFFF"/>
              </a:gs>
            </a:gsLst>
            <a:lin ang="5400000" scaled="0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 txBox="1"/>
          <p:nvPr>
            <p:ph type="title"/>
          </p:nvPr>
        </p:nvSpPr>
        <p:spPr>
          <a:xfrm>
            <a:off y="260350" x="9906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/>
            </a:lvl1pPr>
            <a:lvl2pPr algn="l" rtl="0" marR="0" indent="0" marL="0">
              <a:spcBef>
                <a:spcPts val="0"/>
              </a:spcBef>
              <a:spcAft>
                <a:spcPts val="0"/>
              </a:spcAft>
              <a:defRPr/>
            </a:lvl2pPr>
            <a:lvl3pPr algn="l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l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l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l" rtl="0" marR="0" indent="0" marL="457200">
              <a:spcBef>
                <a:spcPts val="0"/>
              </a:spcBef>
              <a:spcAft>
                <a:spcPts val="0"/>
              </a:spcAft>
              <a:defRPr/>
            </a:lvl6pPr>
            <a:lvl7pPr algn="l" rtl="0" marR="0" indent="0" marL="914400">
              <a:spcBef>
                <a:spcPts val="0"/>
              </a:spcBef>
              <a:spcAft>
                <a:spcPts val="0"/>
              </a:spcAft>
              <a:defRPr/>
            </a:lvl7pPr>
            <a:lvl8pPr algn="l" rtl="0" marR="0" indent="0" marL="1371600">
              <a:spcBef>
                <a:spcPts val="0"/>
              </a:spcBef>
              <a:spcAft>
                <a:spcPts val="0"/>
              </a:spcAft>
              <a:defRPr/>
            </a:lvl8pPr>
            <a:lvl9pPr algn="l" rtl="0" marR="0" indent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y="1447800" x="990600"/>
            <a:ext cy="4648199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90500" marL="3429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Noto Symbol"/>
              <a:buChar char="❑"/>
              <a:defRPr/>
            </a:lvl1pPr>
            <a:lvl2pPr algn="l" rtl="0" marR="0" indent="-158750" marL="74295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2pPr>
            <a:lvl3pPr algn="l" rtl="0" marR="0" indent="-114300" marL="114300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Font typeface="Noto Symbol"/>
              <a:buChar char="➢"/>
              <a:defRPr/>
            </a:lvl3pPr>
            <a:lvl4pPr algn="l" rtl="0" marR="0" indent="-1270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4pPr>
            <a:lvl5pPr algn="l" rtl="0" marR="0" indent="-101600" marL="205740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5pPr>
            <a:lvl6pPr algn="l" rtl="0" marR="0" indent="-101600" marL="251460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6pPr>
            <a:lvl7pPr algn="l" rtl="0" marR="0" indent="-101600" marL="297180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7pPr>
            <a:lvl8pPr algn="l" rtl="0" marR="0" indent="-101600" marL="342900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8pPr>
            <a:lvl9pPr algn="l" rtl="0" marR="0" indent="-101600" marL="388620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9" r:id="rId1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2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11.xml" Type="http://schemas.openxmlformats.org/officeDocument/2006/relationships/slideLayout" Id="rId1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11.xml" Type="http://schemas.openxmlformats.org/officeDocument/2006/relationships/slideLayout" Id="rId1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11.xml" Type="http://schemas.openxmlformats.org/officeDocument/2006/relationships/slideLayout" Id="rId1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11.xml" Type="http://schemas.openxmlformats.org/officeDocument/2006/relationships/slideLayout" Id="rId1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11.xml" Type="http://schemas.openxmlformats.org/officeDocument/2006/relationships/slideLayout" Id="rId1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11.xml" Type="http://schemas.openxmlformats.org/officeDocument/2006/relationships/slideLayout" Id="rId1"/><Relationship Target="../media/image04.png" Type="http://schemas.openxmlformats.org/officeDocument/2006/relationships/image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11.xml" Type="http://schemas.openxmlformats.org/officeDocument/2006/relationships/slideLayout" Id="rId1"/><Relationship Target="../media/image07.png" Type="http://schemas.openxmlformats.org/officeDocument/2006/relationships/image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11.xml" Type="http://schemas.openxmlformats.org/officeDocument/2006/relationships/slideLayout" Id="rId1"/><Relationship Target="http://www.xfce.org/" Type="http://schemas.openxmlformats.org/officeDocument/2006/relationships/hyperlink" TargetMode="External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11.xml" Type="http://schemas.openxmlformats.org/officeDocument/2006/relationships/slideLayout" Id="rId1"/><Relationship Target="../media/image06.png" Type="http://schemas.openxmlformats.org/officeDocument/2006/relationships/image" Id="rId3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11.xml" Type="http://schemas.openxmlformats.org/officeDocument/2006/relationships/slideLayout" Id="rId1"/><Relationship Target="../media/image08.pn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11.xml" Type="http://schemas.openxmlformats.org/officeDocument/2006/relationships/slideLayout" Id="rId1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11.xml" Type="http://schemas.openxmlformats.org/officeDocument/2006/relationships/slideLayout" Id="rId1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11.xml" Type="http://schemas.openxmlformats.org/officeDocument/2006/relationships/slideLayout" Id="rId1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11.xml" Type="http://schemas.openxmlformats.org/officeDocument/2006/relationships/slideLayout" Id="rId1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11.xml" Type="http://schemas.openxmlformats.org/officeDocument/2006/relationships/slideLayout" Id="rId1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11.xml" Type="http://schemas.openxmlformats.org/officeDocument/2006/relationships/slideLayout" Id="rId1"/><Relationship Target="http://www.uvnc.com/" Type="http://schemas.openxmlformats.org/officeDocument/2006/relationships/hyperlink" TargetMode="External" Id="rId4"/><Relationship Target="https://www.realvnc.com/" Type="http://schemas.openxmlformats.org/officeDocument/2006/relationships/hyperlink" TargetMode="External" Id="rId3"/></Relationships>
</file>

<file path=ppt/slides/_rels/slide25.xml.rels><?xml version="1.0" encoding="UTF-8" standalone="yes"?><Relationships xmlns="http://schemas.openxmlformats.org/package/2006/relationships"><Relationship Target="http://www.gilesorr.com/wm/table.html" Type="http://schemas.openxmlformats.org/officeDocument/2006/relationships/hyperlink" TargetMode="External" Id="rId12"/><Relationship Target="../notesSlides/notesSlide25.xml" Type="http://schemas.openxmlformats.org/officeDocument/2006/relationships/notesSlide" Id="rId2"/><Relationship Target="../slideLayouts/slideLayout11.xml" Type="http://schemas.openxmlformats.org/officeDocument/2006/relationships/slideLayout" Id="rId1"/><Relationship Target="http://www.freebsd.org/doc/handbook/x11.html" Type="http://schemas.openxmlformats.org/officeDocument/2006/relationships/hyperlink" TargetMode="External" Id="rId10"/><Relationship Target="http://en.wikipedia.org/wiki/X_Window_System" Type="http://schemas.openxmlformats.org/officeDocument/2006/relationships/hyperlink" TargetMode="External" Id="rId4"/><Relationship Target="http://www.freebsd.org/doc/zh_TW/books/handbook/x11.html" Type="http://schemas.openxmlformats.org/officeDocument/2006/relationships/hyperlink" TargetMode="External" Id="rId11"/><Relationship Target="http://www.x.org/wiki/" Type="http://schemas.openxmlformats.org/officeDocument/2006/relationships/hyperlink" TargetMode="External" Id="rId3"/><Relationship Target="http://www.xfce.org/" Type="http://schemas.openxmlformats.org/officeDocument/2006/relationships/hyperlink" TargetMode="External" Id="rId9"/><Relationship Target="http://en.wikipedia.org/wiki/X.Org_Server" Type="http://schemas.openxmlformats.org/officeDocument/2006/relationships/hyperlink" TargetMode="External" Id="rId6"/><Relationship Target="http://en.wikipedia.org/wiki/XFree86" Type="http://schemas.openxmlformats.org/officeDocument/2006/relationships/hyperlink" TargetMode="External" Id="rId5"/><Relationship Target="http://en.wikipedia.org/wiki/Virtual_Network_Computing" Type="http://schemas.openxmlformats.org/officeDocument/2006/relationships/hyperlink" TargetMode="External" Id="rId8"/><Relationship Target="http://en.wikipedia.org/wiki/X_display_manager_(program_type)" Type="http://schemas.openxmlformats.org/officeDocument/2006/relationships/hyperlink" TargetMode="External" Id="rId7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11.xml" Type="http://schemas.openxmlformats.org/officeDocument/2006/relationships/slideLayout" Id="rId1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11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11.xml" Type="http://schemas.openxmlformats.org/officeDocument/2006/relationships/slideLayout" Id="rId1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11.xml" Type="http://schemas.openxmlformats.org/officeDocument/2006/relationships/slideLayout" Id="rId1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11.xml" Type="http://schemas.openxmlformats.org/officeDocument/2006/relationships/slideLayout" Id="rId1"/><Relationship Target="../media/image02.png" Type="http://schemas.openxmlformats.org/officeDocument/2006/relationships/image" Id="rId4"/><Relationship Target="../media/image01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11.xml" Type="http://schemas.openxmlformats.org/officeDocument/2006/relationships/slideLayout" Id="rId1"/><Relationship Target="../media/image09.pn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media/image10.png" Type="http://schemas.openxmlformats.org/officeDocument/2006/relationships/image" Id="rId12"/><Relationship Target="../media/image03.png" Type="http://schemas.openxmlformats.org/officeDocument/2006/relationships/image" Id="rId13"/><Relationship Target="../slideLayouts/slideLayout11.xml" Type="http://schemas.openxmlformats.org/officeDocument/2006/relationships/slideLayout" Id="rId1"/><Relationship Target="http://www.kde.org/" Type="http://schemas.openxmlformats.org/officeDocument/2006/relationships/hyperlink" TargetMode="External" Id="rId4"/><Relationship Target="http://www.afterstep.org/" Type="http://schemas.openxmlformats.org/officeDocument/2006/relationships/hyperlink" TargetMode="External" Id="rId10"/><Relationship Target="http://www.gnome.org/" Type="http://schemas.openxmlformats.org/officeDocument/2006/relationships/hyperlink" TargetMode="External" Id="rId3"/><Relationship Target="../media/image05.jpg" Type="http://schemas.openxmlformats.org/officeDocument/2006/relationships/image" Id="rId11"/><Relationship Target="http://www.xfce.org/" Type="http://schemas.openxmlformats.org/officeDocument/2006/relationships/hyperlink" TargetMode="External" Id="rId9"/><Relationship Target="http://www.lxde.org/" Type="http://schemas.openxmlformats.org/officeDocument/2006/relationships/hyperlink" TargetMode="External" Id="rId6"/><Relationship Target="http://awesome.naquadah.org/" Type="http://schemas.openxmlformats.org/officeDocument/2006/relationships/hyperlink" TargetMode="External" Id="rId5"/><Relationship Target="http://lxqt.org/" Type="http://schemas.openxmlformats.org/officeDocument/2006/relationships/hyperlink" TargetMode="External" Id="rId8"/><Relationship Target="http://www.lxde.org/" Type="http://schemas.openxmlformats.org/officeDocument/2006/relationships/hyperlink" TargetMode="External" Id="rId7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" name="Shape 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4" name="Shape 64"/>
          <p:cNvSpPr txBox="1"/>
          <p:nvPr>
            <p:ph type="ctrTitle"/>
          </p:nvPr>
        </p:nvSpPr>
        <p:spPr>
          <a:xfrm>
            <a:off y="2205036" x="2124075"/>
            <a:ext cy="966787" cx="65532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Times New Roman"/>
              <a:buNone/>
            </a:pPr>
            <a:r>
              <a:rPr strike="noStrike" u="none" b="0" cap="none" baseline="0" sz="3400" lang="en-US" i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 Window System</a:t>
            </a:r>
          </a:p>
        </p:txBody>
      </p:sp>
      <p:sp>
        <p:nvSpPr>
          <p:cNvPr id="65" name="Shape 65"/>
          <p:cNvSpPr txBox="1"/>
          <p:nvPr/>
        </p:nvSpPr>
        <p:spPr>
          <a:xfrm>
            <a:off y="3400425" x="2128836"/>
            <a:ext cy="2095499" cx="6400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2400" lang="en-U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shunyi</a:t>
            </a:r>
          </a:p>
          <a:p>
            <a:pPr algn="ctr" rtl="0" lvl="0">
              <a:spcBef>
                <a:spcPts val="0"/>
              </a:spcBef>
              <a:buNone/>
            </a:pPr>
            <a:r>
              <a:rPr sz="2400" lang="en-U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2014/09/25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y="260350" x="9906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Times New Roman"/>
              <a:buNone/>
            </a:pPr>
            <a:r>
              <a:rPr strike="noStrike" u="none" b="0" cap="none" baseline="0" sz="3400" lang="en-US" i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Steps of exercise</a:t>
            </a:r>
          </a:p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y="1447800" x="990600"/>
            <a:ext cy="4648199" cx="77724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❑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Install X11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❑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Configuring X11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❑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Install Window Manager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❑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Configuring Window Manager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y="6359000" x="59775"/>
            <a:ext cy="403499" cx="4616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-US"/>
              <a:t>10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y="260350" x="9906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Times New Roman"/>
              <a:buNone/>
            </a:pPr>
            <a:r>
              <a:rPr strike="noStrike" u="none" b="0" cap="none" baseline="0" sz="3400" lang="en-US" i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Install X11</a:t>
            </a:r>
          </a:p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y="1447800" x="990600"/>
            <a:ext cy="4648199" cx="77724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❑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use Xorg as our X Server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build and install Xorg from the ports</a:t>
            </a:r>
          </a:p>
          <a:p>
            <a:pPr algn="l" rtl="0" lvl="2" marR="0" indent="-228600" marL="114300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➢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Login as root</a:t>
            </a:r>
          </a:p>
          <a:p>
            <a:pPr algn="l" rtl="0" lvl="2" marR="0" indent="-228600" marL="114300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➢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/usr/ports/x11/xorg</a:t>
            </a:r>
          </a:p>
          <a:p>
            <a:pPr algn="l" rtl="0" lvl="2" marR="0" indent="-228600" marL="114300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➢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# portmaster  x11/xorg  (7.5.2) or #</a:t>
            </a:r>
            <a:r>
              <a:rPr sz="1800"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pkg install xorg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build Xorg in its entirety, be sure to have at least 4 GB of free space available.</a:t>
            </a:r>
          </a:p>
          <a:p>
            <a:pPr algn="l" rtl="0" lvl="2" marR="0" indent="-228600" marL="114300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➢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/usr/ports/*/*/work/*</a:t>
            </a:r>
          </a:p>
          <a:p>
            <a:pPr algn="l" rtl="0" lvl="2" marR="0" indent="-228600" marL="114300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➢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/usr/local/*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y="6359000" x="59775"/>
            <a:ext cy="403499" cx="388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-US"/>
              <a:t>11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y="260350" x="9906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Times New Roman"/>
              <a:buNone/>
            </a:pPr>
            <a:r>
              <a:rPr strike="noStrike" u="none" b="0" cap="none" baseline="0" sz="3400" lang="en-US" i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Configuring X11 (1)</a:t>
            </a:r>
          </a:p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y="1447800" x="990600"/>
            <a:ext cy="4648199" cx="77724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-342900" marL="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Pre-step – know your hardware</a:t>
            </a:r>
          </a:p>
          <a:p>
            <a:pPr algn="l" rtl="0" lvl="1" marR="0" indent="-285750" marL="74295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Monitor specifications</a:t>
            </a:r>
          </a:p>
          <a:p>
            <a:pPr algn="l" rtl="0" lvl="2" marR="0" indent="-228600" marL="114300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Horizon Synchronization frequency</a:t>
            </a:r>
          </a:p>
          <a:p>
            <a:pPr algn="l" rtl="0" lvl="3" marR="0" indent="-228600" marL="160020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strike="noStrike" u="none" b="0" cap="none" baseline="0" sz="16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Ex: 31 ~ 81 KHz</a:t>
            </a:r>
          </a:p>
          <a:p>
            <a:pPr algn="l" rtl="0" lvl="2" marR="0" indent="-228600" marL="114300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Vertical Synchronization frequency</a:t>
            </a:r>
          </a:p>
          <a:p>
            <a:pPr algn="l" rtl="0" lvl="3" marR="0" indent="-228600" marL="160020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strike="noStrike" u="none" b="0" cap="none" baseline="0" sz="16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Ex: 56 ~ 76 KHz</a:t>
            </a:r>
          </a:p>
          <a:p>
            <a:pPr algn="l" rtl="0" lvl="2" marR="0" indent="-228600" marL="114300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rtl="0" lvl="1" marR="0" indent="-285750" marL="74295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Video adaptor chipset</a:t>
            </a:r>
          </a:p>
          <a:p>
            <a:pPr algn="l" rtl="0" lvl="2" marR="0" indent="-228600" marL="114300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Ex: ATI Radeon 4670EAH</a:t>
            </a:r>
          </a:p>
          <a:p>
            <a:pPr algn="l" rtl="0" lvl="2" marR="0" indent="-228600" marL="114300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Ex: nVIDIA GeFource 9800GT</a:t>
            </a:r>
          </a:p>
          <a:p>
            <a:pPr algn="l" rtl="0" lvl="2" marR="0" indent="-228600" marL="114300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Ex: ATI Mobility RADEON 7500 (16M) (IBMT30)</a:t>
            </a:r>
          </a:p>
          <a:p>
            <a:pPr algn="l" rtl="0" lvl="2" marR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sz="1800"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Ex: vboxvideo</a:t>
            </a:r>
          </a:p>
          <a:p>
            <a:pPr algn="l" rtl="0" lvl="2" marR="0" indent="-114300" marL="114300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rtl="0" lvl="1" marR="0" indent="-285750" marL="74295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Video Adapter Memory</a:t>
            </a:r>
          </a:p>
          <a:p>
            <a:pPr algn="l" rtl="0" lvl="2" marR="0" indent="-228600" marL="114300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Ex:128MB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y="6359000" x="59775"/>
            <a:ext cy="403499" cx="4616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-US"/>
              <a:t>12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" name="Shape 1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y="260350" x="9906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Times New Roman"/>
              <a:buNone/>
            </a:pPr>
            <a:r>
              <a:rPr strike="noStrike" u="none" b="0" cap="none" baseline="0" sz="3400" lang="en-US" i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Configuring X11 (2)</a:t>
            </a:r>
          </a:p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y="1447800" x="990600"/>
            <a:ext cy="4648199" cx="77724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❑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Starting with version 7.4</a:t>
            </a:r>
          </a:p>
          <a:p>
            <a:pPr algn="l" rtl="0" lvl="1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Xorg can use HAL (Hardware Abstraction Layer) to autodetect keyboards and mice.</a:t>
            </a:r>
          </a:p>
          <a:p>
            <a:pPr algn="l" rtl="0" lvl="2" marR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➢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Install the following ports</a:t>
            </a:r>
          </a:p>
          <a:p>
            <a:pPr algn="l" rtl="0" lvl="3" marR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–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sysutils/hal</a:t>
            </a:r>
          </a:p>
          <a:p>
            <a:pPr algn="l" rtl="0" lvl="3" marR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–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devel/dbus</a:t>
            </a:r>
          </a:p>
          <a:p>
            <a:pPr algn="l" rtl="0" lvl="2" marR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➢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adding the following lines into /etc/rc.conf</a:t>
            </a:r>
          </a:p>
          <a:p>
            <a:pPr algn="l" rtl="0" lvl="3" marR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–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hald_enable="YES"</a:t>
            </a:r>
          </a:p>
          <a:p>
            <a:pPr algn="l" rtl="0" lvl="3" marR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–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dbus_enable="YES"</a:t>
            </a:r>
          </a:p>
          <a:p>
            <a:pPr algn="l" rtl="0" lvl="0" marR="0" indent="0" mar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Shape 156"/>
          <p:cNvSpPr txBox="1"/>
          <p:nvPr/>
        </p:nvSpPr>
        <p:spPr>
          <a:xfrm>
            <a:off y="6359000" x="59775"/>
            <a:ext cy="403499" cx="4616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-US"/>
              <a:t>13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1" name="Shape 161"/>
          <p:cNvSpPr txBox="1"/>
          <p:nvPr>
            <p:ph type="title"/>
          </p:nvPr>
        </p:nvSpPr>
        <p:spPr>
          <a:xfrm>
            <a:off y="260350" x="9906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Times New Roman"/>
              <a:buNone/>
            </a:pPr>
            <a:r>
              <a:rPr strike="noStrike" u="none" b="0" cap="none" baseline="0" sz="3400" lang="en-US" i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Configuring X11 (3)</a:t>
            </a:r>
          </a:p>
        </p:txBody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y="1447800" x="990600"/>
            <a:ext cy="4648199" cx="77724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Steps of X11 configuration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 of version 7.3, Xorg often work without any configuration file.</a:t>
            </a:r>
          </a:p>
          <a:p>
            <a:pPr algn="l" rtl="0" lvl="2" marR="0" indent="-228600" marL="114300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# startx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X11 configuration</a:t>
            </a:r>
          </a:p>
          <a:p>
            <a:pPr algn="l" rtl="0" lvl="2" marR="0" indent="-228600" marL="114300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Generate an X11 configuration skeleton file</a:t>
            </a:r>
          </a:p>
          <a:p>
            <a:pPr algn="l" rtl="0" lvl="3" marR="0" indent="-228600" marL="16002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0" cap="none" baseline="0" sz="16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# Xorg -configure</a:t>
            </a:r>
          </a:p>
          <a:p>
            <a:pPr algn="l" rtl="0" lvl="4" marR="0" indent="-228600" marL="20574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file will be put in /root/xorg.conf.new</a:t>
            </a:r>
          </a:p>
          <a:p>
            <a:pPr algn="l" rtl="0" lvl="3" marR="0" indent="-127000" marL="16002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strike="noStrike" u="none" b="0" cap="none" baseline="0" sz="16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rtl="0" lvl="2" marR="0" indent="-228600" marL="114300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Test the existing configuration</a:t>
            </a:r>
          </a:p>
          <a:p>
            <a:pPr algn="l" rtl="0" lvl="3" marR="0" indent="-228600" marL="16002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0" cap="none" baseline="0" sz="16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# Xorg -config /root/xorg.conf.new -ret</a:t>
            </a:r>
            <a:r>
              <a:rPr sz="1600"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</a:t>
            </a:r>
          </a:p>
          <a:p>
            <a:pPr algn="l" rtl="0" lvl="4" marR="0" indent="-228600" marL="20574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a black and grey grid and an X mouse cursor appear, the configuration was successful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20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3" name="Shape 163"/>
          <p:cNvSpPr txBox="1"/>
          <p:nvPr/>
        </p:nvSpPr>
        <p:spPr>
          <a:xfrm>
            <a:off y="6359000" x="59775"/>
            <a:ext cy="403499" cx="4616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-US"/>
              <a:t>14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7" name="Shape 1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y="260350" x="9906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Times New Roman"/>
              <a:buNone/>
            </a:pPr>
            <a:r>
              <a:rPr strike="noStrike" u="none" b="0" cap="none" baseline="0" sz="3400" lang="en-US" i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Configuring X11 (4)</a:t>
            </a:r>
          </a:p>
        </p:txBody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y="1447800" x="990600"/>
            <a:ext cy="4648199" cx="77724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❑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Tune Configuration file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Edit /root/xorg.conf.new</a:t>
            </a:r>
          </a:p>
          <a:p>
            <a:pPr algn="l" rtl="0" lvl="2" marR="0" indent="-228600" marL="114300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➢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Section Monitor</a:t>
            </a:r>
          </a:p>
          <a:p>
            <a:pPr algn="l" rtl="0" lvl="2" marR="0" indent="-228600" marL="114300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➢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Section Screen</a:t>
            </a:r>
          </a:p>
          <a:p>
            <a:pPr algn="l" rtl="0" lvl="2" marR="0" indent="-228600" marL="114300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➢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Section InputDevice</a:t>
            </a:r>
          </a:p>
        </p:txBody>
      </p:sp>
      <p:sp>
        <p:nvSpPr>
          <p:cNvPr id="170" name="Shape 170"/>
          <p:cNvSpPr txBox="1"/>
          <p:nvPr/>
        </p:nvSpPr>
        <p:spPr>
          <a:xfrm>
            <a:off y="157250" x="4929200"/>
            <a:ext cy="2800199" cx="4071900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1" cap="none" baseline="0" sz="16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Section "Screen"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1" cap="none" baseline="0" sz="16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Identifier "Screen0"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1" cap="none" baseline="0" sz="16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Device "Card0"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1" cap="none" baseline="0" sz="16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Monitor "Monitor0"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strike="noStrike" u="none" b="1" cap="none" baseline="0" sz="1600" lang="en-US" i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    DefaultDepth 24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1" cap="none" baseline="0" sz="16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SubSection "Display"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1" cap="none" baseline="0" sz="16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Viewport 0 0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1" cap="none" baseline="0" sz="16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Depth 24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strike="noStrike" u="none" b="1" cap="none" baseline="0" sz="1600" lang="en-US" i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          Modes "1280x1024" "1024x768"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1" cap="none" baseline="0" sz="16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EndSubSection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1" cap="none" baseline="0" sz="16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EndSection</a:t>
            </a:r>
          </a:p>
        </p:txBody>
      </p:sp>
      <p:sp>
        <p:nvSpPr>
          <p:cNvPr id="171" name="Shape 171"/>
          <p:cNvSpPr txBox="1"/>
          <p:nvPr/>
        </p:nvSpPr>
        <p:spPr>
          <a:xfrm>
            <a:off y="3055936" x="5143500"/>
            <a:ext cy="1816200" cx="3857699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1" cap="none" baseline="0" sz="16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Section "InputDevice"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1" cap="none" baseline="0" sz="16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Identifier "Mouse0"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1" cap="none" baseline="0" sz="16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Driver "mouse"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1" cap="none" baseline="0" sz="16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Option "Protocol" "auto"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1" cap="none" baseline="0" sz="16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Option "Device" "/dev/sysmouse"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strike="noStrike" u="none" b="1" cap="none" baseline="0" sz="1600" lang="en-US" i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    Option "ZAxisMapping" "4 5"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1" cap="none" baseline="0" sz="16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EndSection</a:t>
            </a:r>
          </a:p>
        </p:txBody>
      </p:sp>
      <p:sp>
        <p:nvSpPr>
          <p:cNvPr id="172" name="Shape 172"/>
          <p:cNvSpPr txBox="1"/>
          <p:nvPr/>
        </p:nvSpPr>
        <p:spPr>
          <a:xfrm>
            <a:off y="4970462" x="5143500"/>
            <a:ext cy="1816099" cx="3857624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1" cap="none" baseline="0" sz="16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Section "Monitor"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1" cap="none" baseline="0" sz="16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Identifier "Monitor0"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1" cap="none" baseline="0" sz="16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VendorName "Monitor Vendor"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1" cap="none" baseline="0" sz="16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ModelName "Monitor Model“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strike="noStrike" u="none" b="1" cap="none" baseline="0" sz="1600" lang="en-US" i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    HorizSync 31.0 - 81.0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strike="noStrike" u="none" b="1" cap="none" baseline="0" sz="1600" lang="en-US" i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    VertRefresh 56.0 - 76.0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1" cap="none" baseline="0" sz="16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EndSection</a:t>
            </a:r>
          </a:p>
        </p:txBody>
      </p:sp>
      <p:pic>
        <p:nvPicPr>
          <p:cNvPr id="173" name="Shape 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345350" x="651925"/>
            <a:ext cy="3312449" cx="4465226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Shape 174"/>
          <p:cNvSpPr txBox="1"/>
          <p:nvPr/>
        </p:nvSpPr>
        <p:spPr>
          <a:xfrm>
            <a:off y="6359000" x="59775"/>
            <a:ext cy="403499" cx="4616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-US"/>
              <a:t>15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8" name="Shape 1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9" name="Shape 179"/>
          <p:cNvSpPr txBox="1"/>
          <p:nvPr>
            <p:ph type="title"/>
          </p:nvPr>
        </p:nvSpPr>
        <p:spPr>
          <a:xfrm>
            <a:off y="260350" x="9906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Times New Roman"/>
              <a:buNone/>
            </a:pPr>
            <a:r>
              <a:rPr strike="noStrike" u="none" b="0" cap="none" baseline="0" sz="3400" lang="en-US" i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Configuring X11 (5)</a:t>
            </a:r>
          </a:p>
        </p:txBody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y="1447800" x="990600"/>
            <a:ext cy="4648199" cx="77724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❑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 the configuration file to real place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% cp /root/xorg.conf.new /etc/X11/xorg.conf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❑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Start X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% startx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1" name="Shape 1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220650" x="2779050"/>
            <a:ext cy="4487975" cx="5983948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Shape 182"/>
          <p:cNvSpPr txBox="1"/>
          <p:nvPr/>
        </p:nvSpPr>
        <p:spPr>
          <a:xfrm>
            <a:off y="6359000" x="59775"/>
            <a:ext cy="403499" cx="4616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-US"/>
              <a:t>16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6" name="Shape 1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7" name="Shape 187"/>
          <p:cNvSpPr txBox="1"/>
          <p:nvPr>
            <p:ph type="title"/>
          </p:nvPr>
        </p:nvSpPr>
        <p:spPr>
          <a:xfrm>
            <a:off y="260350" x="9906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Times New Roman"/>
              <a:buNone/>
            </a:pPr>
            <a:r>
              <a:rPr strike="noStrike" u="none" b="0" cap="none" baseline="0" sz="3400" lang="en-US" i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Install Window Manager (1) </a:t>
            </a:r>
          </a:p>
        </p:txBody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y="1447800" x="990600"/>
            <a:ext cy="4648199" cx="77724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❑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Here we use xfce4 as our WM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strike="noStrike" u="sng" b="0" cap="none" baseline="0" sz="2000" lang="en-US" i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http://www.xfce.org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❑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Installation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x11-wm/xfce4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# portmaster  x11-wm/xfce4 or # pkg install xfce4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y="6359000" x="59775"/>
            <a:ext cy="403499" cx="4616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-US"/>
              <a:t>17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3" name="Shape 1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y="260350" x="9906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Times New Roman"/>
              <a:buNone/>
            </a:pPr>
            <a:r>
              <a:rPr strike="noStrike" u="none" b="0" cap="none" baseline="0" sz="3400" lang="en-US" i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Install Window Manager (2) </a:t>
            </a:r>
          </a:p>
        </p:txBody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y="1447800" x="990600"/>
            <a:ext cy="4648199" cx="77724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❑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Configuring X11 to use Xfce4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Edit "xinitrc"</a:t>
            </a:r>
          </a:p>
          <a:p>
            <a:pPr algn="l" rtl="0" lvl="2" marR="0" indent="-228600" marL="114300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➢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File Location:</a:t>
            </a:r>
          </a:p>
          <a:p>
            <a:pPr algn="l" rtl="0" lvl="3" marR="0" indent="-228600" marL="16002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strike="noStrike" u="none" b="0" cap="none" baseline="0" sz="16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System Default: 	/usr/local/</a:t>
            </a:r>
            <a:r>
              <a:rPr sz="1600"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etc</a:t>
            </a:r>
            <a:r>
              <a:rPr strike="noStrike" u="none" b="0" cap="none" baseline="0" sz="16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/X11/xinit/xinitrc</a:t>
            </a:r>
          </a:p>
          <a:p>
            <a:pPr algn="l" rtl="0" lvl="3" marR="0" indent="-228600" marL="16002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strike="noStrike" u="none" b="0" cap="none" baseline="0" sz="16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Personal: 		~/.xinitrc</a:t>
            </a:r>
          </a:p>
          <a:p>
            <a:pPr algn="l" rtl="0" lvl="2" marR="0" indent="-228600" marL="114300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➢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Format:  just like a shell script!</a:t>
            </a:r>
          </a:p>
          <a:p>
            <a:pPr algn="l" rtl="0" lvl="3" marR="0" indent="-228600" marL="16002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strike="noStrike" u="none" b="0" cap="none" baseline="0" sz="16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exec /usr/local/bin/xfce4-session</a:t>
            </a:r>
          </a:p>
          <a:p>
            <a:pPr algn="l" rtl="0" lvl="2" marR="0" indent="-228600" marL="114300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➢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echo "/usr/local/bin/startxfce4" &gt; ~/.xinitrc</a:t>
            </a:r>
          </a:p>
        </p:txBody>
      </p:sp>
      <p:pic>
        <p:nvPicPr>
          <p:cNvPr id="196" name="Shape 1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4120776" x="1199642"/>
            <a:ext cy="2582925" cx="674472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Shape 197"/>
          <p:cNvSpPr txBox="1"/>
          <p:nvPr/>
        </p:nvSpPr>
        <p:spPr>
          <a:xfrm>
            <a:off y="6359000" x="59775"/>
            <a:ext cy="403499" cx="4616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-US"/>
              <a:t>18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1" name="Shape 2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2" name="Shape 202"/>
          <p:cNvSpPr txBox="1"/>
          <p:nvPr>
            <p:ph type="title"/>
          </p:nvPr>
        </p:nvSpPr>
        <p:spPr>
          <a:xfrm>
            <a:off y="260350" x="9906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Times New Roman"/>
              <a:buNone/>
            </a:pPr>
            <a:r>
              <a:rPr strike="noStrike" u="none" b="0" cap="none" baseline="0" sz="3400" lang="en-US" i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Install Window Manager (3) </a:t>
            </a:r>
          </a:p>
        </p:txBody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y="1447800" x="990600"/>
            <a:ext cy="4648199" cx="77724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❑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Run your X Window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% startx</a:t>
            </a:r>
          </a:p>
        </p:txBody>
      </p:sp>
      <p:pic>
        <p:nvPicPr>
          <p:cNvPr id="204" name="Shape 2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267325" x="1929912"/>
            <a:ext cy="4420325" cx="589377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Shape 205"/>
          <p:cNvSpPr txBox="1"/>
          <p:nvPr/>
        </p:nvSpPr>
        <p:spPr>
          <a:xfrm>
            <a:off y="6359000" x="59775"/>
            <a:ext cy="403499" cx="4616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-US"/>
              <a:t>19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y="260350" x="9906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Times New Roman"/>
              <a:buNone/>
            </a:pPr>
            <a:r>
              <a:rPr strike="noStrike" u="none" b="0" cap="none" baseline="0" sz="3400" lang="en-US" i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Outline</a:t>
            </a:r>
          </a:p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y="1447800" x="990600"/>
            <a:ext cy="4648199" cx="77724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❑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 Window System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Introduction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Architecture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X11 Implementation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Window Manager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❑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Steps of exercise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Install and Configuring X11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Install Window Manager</a:t>
            </a:r>
          </a:p>
        </p:txBody>
      </p:sp>
      <p:sp>
        <p:nvSpPr>
          <p:cNvPr id="72" name="Shape 72"/>
          <p:cNvSpPr txBox="1"/>
          <p:nvPr/>
        </p:nvSpPr>
        <p:spPr>
          <a:xfrm>
            <a:off y="6359000" x="135975"/>
            <a:ext cy="403499" cx="388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2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9" name="Shape 2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0" name="Shape 210"/>
          <p:cNvSpPr txBox="1"/>
          <p:nvPr>
            <p:ph type="title"/>
          </p:nvPr>
        </p:nvSpPr>
        <p:spPr>
          <a:xfrm>
            <a:off y="260350" x="9906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Times New Roman"/>
              <a:buNone/>
            </a:pPr>
            <a:r>
              <a:rPr strike="noStrike" u="none" b="0" cap="none" baseline="0" sz="3400" lang="en-US" i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Appendix A: X Startup (1)</a:t>
            </a:r>
          </a:p>
        </p:txBody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y="1447800" x="990600"/>
            <a:ext cy="4648199" cx="77724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❑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xinit - X Window System initializer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xinit [ [ client ] options ] [ -- [ server ] [ display ] options ]</a:t>
            </a:r>
          </a:p>
          <a:p>
            <a:pPr algn="l" rtl="0" lvl="2" marR="0" indent="-228600" marL="114300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➢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Files</a:t>
            </a:r>
          </a:p>
          <a:p>
            <a:pPr algn="l" rtl="0" lvl="3" marR="0" indent="-228600" marL="16002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strike="noStrike" u="none" b="0" cap="none" baseline="0" sz="16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Default client script:</a:t>
            </a:r>
          </a:p>
          <a:p>
            <a:pPr algn="l" rtl="0" lvl="4" marR="0" indent="-228600" marL="20574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~/.xinitrc</a:t>
            </a:r>
          </a:p>
          <a:p>
            <a:pPr algn="l" rtl="0" lvl="4" marR="0" indent="-228600" marL="20574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/usr/local/</a:t>
            </a:r>
            <a:r>
              <a:rPr sz="2000"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etc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/X11/xinit/xinitrc</a:t>
            </a:r>
          </a:p>
          <a:p>
            <a:pPr algn="l" rtl="0" lvl="3" marR="0" indent="-228600" marL="16002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strike="noStrike" u="none" b="0" cap="none" baseline="0" sz="16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(run xterm if .xinitrc does not exist)</a:t>
            </a:r>
          </a:p>
          <a:p>
            <a:pPr algn="l" rtl="0" lvl="3" marR="0" indent="-228600" marL="16002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strike="noStrike" u="none" b="0" cap="none" baseline="0" sz="16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Default server script:</a:t>
            </a:r>
          </a:p>
          <a:p>
            <a:pPr algn="l" rtl="0" lvl="4" marR="0" indent="-228600" marL="20574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~/ .xserverrc</a:t>
            </a:r>
          </a:p>
          <a:p>
            <a:pPr algn="l" rtl="0" lvl="4" marR="0" indent="-228600" marL="20574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/usr/local/</a:t>
            </a:r>
            <a:r>
              <a:rPr sz="2000"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etc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/X11/xinit/xserverrc</a:t>
            </a:r>
          </a:p>
          <a:p>
            <a:pPr algn="l" rtl="0" lvl="3" marR="0" indent="-228600" marL="16002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strike="noStrike" u="none" b="0" cap="none" baseline="0" sz="16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(run X if .xserverrc does not exist)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❑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startx: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script to initiate an X session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y="6359000" x="59775"/>
            <a:ext cy="403499" cx="4616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-US"/>
              <a:t>20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6" name="Shape 2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7" name="Shape 217"/>
          <p:cNvSpPr txBox="1"/>
          <p:nvPr>
            <p:ph type="title"/>
          </p:nvPr>
        </p:nvSpPr>
        <p:spPr>
          <a:xfrm>
            <a:off y="260350" x="9906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Times New Roman"/>
              <a:buNone/>
            </a:pPr>
            <a:r>
              <a:rPr strike="noStrike" u="none" b="0" cap="none" baseline="0" sz="3400" lang="en-US" i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Appendix A: X Startup (2)</a:t>
            </a:r>
          </a:p>
        </p:txBody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y="1447800" x="990600"/>
            <a:ext cy="4648199" cx="77724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❑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Xdm - X Display Manager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Xdm provides services similar to those provided by init, getty and login on character terminals</a:t>
            </a:r>
          </a:p>
          <a:p>
            <a:pPr algn="l" rtl="0" lvl="2" marR="0" indent="-228600" marL="114300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➢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x11/xdm</a:t>
            </a:r>
          </a:p>
          <a:p>
            <a:pPr algn="l" rtl="0" lvl="2" marR="0" indent="-228600" marL="114300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➢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Other display manager</a:t>
            </a:r>
          </a:p>
          <a:p>
            <a:pPr algn="l" rtl="0" lvl="3" marR="0" indent="-228600" marL="16002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strike="noStrike" u="none" b="0" cap="none" baseline="0" sz="16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gdm, kdm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Files:</a:t>
            </a:r>
          </a:p>
          <a:p>
            <a:pPr algn="l" rtl="0" lvl="2" marR="0" indent="-228600" marL="114300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➢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/etc/ttys</a:t>
            </a:r>
          </a:p>
          <a:p>
            <a:pPr algn="l" rtl="0" lvl="2" marR="0" indent="-114300" marL="114300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rtl="0" lvl="2" marR="0" indent="-114300" marL="114300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rtl="0" lvl="2" marR="0" indent="-228600" marL="114300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➢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Default script</a:t>
            </a:r>
          </a:p>
          <a:p>
            <a:pPr algn="l" rtl="0" lvl="3" marR="0" indent="-228600" marL="16002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strike="noStrike" u="none" b="0" cap="none" baseline="0" sz="16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~/.xsession</a:t>
            </a:r>
          </a:p>
        </p:txBody>
      </p:sp>
      <p:sp>
        <p:nvSpPr>
          <p:cNvPr id="219" name="Shape 219"/>
          <p:cNvSpPr txBox="1"/>
          <p:nvPr/>
        </p:nvSpPr>
        <p:spPr>
          <a:xfrm>
            <a:off y="4416425" x="1784350"/>
            <a:ext cy="369886" cx="5645149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18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ttyv8 "/usr/local/bin/xdm -nodaemon" xterm </a:t>
            </a:r>
            <a:r>
              <a:rPr strike="noStrike" u="none" b="0" cap="none" baseline="0" sz="1800" lang="en-US" i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on</a:t>
            </a:r>
            <a:r>
              <a:rPr strike="noStrike" u="none" b="0" cap="none" baseline="0" sz="18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secure</a:t>
            </a:r>
          </a:p>
        </p:txBody>
      </p:sp>
      <p:sp>
        <p:nvSpPr>
          <p:cNvPr id="220" name="Shape 220"/>
          <p:cNvSpPr txBox="1"/>
          <p:nvPr/>
        </p:nvSpPr>
        <p:spPr>
          <a:xfrm>
            <a:off y="6359000" x="59775"/>
            <a:ext cy="403499" cx="4616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-US"/>
              <a:t>21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4" name="Shape 2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5" name="Shape 225"/>
          <p:cNvSpPr txBox="1"/>
          <p:nvPr>
            <p:ph type="title"/>
          </p:nvPr>
        </p:nvSpPr>
        <p:spPr>
          <a:xfrm>
            <a:off y="260350" x="9906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Times New Roman"/>
              <a:buNone/>
            </a:pPr>
            <a:r>
              <a:rPr strike="noStrike" u="none" b="0" cap="none" baseline="0" sz="3400" lang="en-US" i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Appendix B: Remote X client</a:t>
            </a:r>
          </a:p>
        </p:txBody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y="1447800" x="990600"/>
            <a:ext cy="4648199" cx="77724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❑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launch an X client from a remote host for display on the local X server, you need to do following steps: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Start X Server with tcp connection support</a:t>
            </a:r>
          </a:p>
          <a:p>
            <a:pPr algn="l" rtl="0" lvl="2" marR="0" indent="-228600" marL="114300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➢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% X</a:t>
            </a:r>
          </a:p>
          <a:p>
            <a:pPr algn="l" rtl="0" lvl="2" marR="0" indent="-114300" marL="114300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rtl="0" lvl="1" marR="0" indent="-285750" marL="74295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Permit for the remote host to display X clients on the local machine.</a:t>
            </a:r>
          </a:p>
          <a:p>
            <a:pPr algn="l" rtl="0" lvl="2" marR="0" indent="-228600" marL="114300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➢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% xhost [+]remotehost</a:t>
            </a:r>
          </a:p>
          <a:p>
            <a:pPr algn="l" rtl="0" lvl="2" marR="0" indent="-114300" marL="114300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rtl="0" lvl="1" marR="0" indent="-285750" marL="74295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Set DISPLAY for remote X clients</a:t>
            </a:r>
          </a:p>
          <a:p>
            <a:pPr algn="l" rtl="0" lvl="2" marR="0" indent="-228600" marL="114300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➢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% setenv DISPLAY server:display</a:t>
            </a:r>
          </a:p>
        </p:txBody>
      </p:sp>
      <p:sp>
        <p:nvSpPr>
          <p:cNvPr id="227" name="Shape 227"/>
          <p:cNvSpPr txBox="1"/>
          <p:nvPr/>
        </p:nvSpPr>
        <p:spPr>
          <a:xfrm>
            <a:off y="6359000" x="59775"/>
            <a:ext cy="403499" cx="4616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-US"/>
              <a:t>22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1" name="Shape 2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2" name="Shape 232"/>
          <p:cNvSpPr txBox="1"/>
          <p:nvPr>
            <p:ph type="title"/>
          </p:nvPr>
        </p:nvSpPr>
        <p:spPr>
          <a:xfrm>
            <a:off y="260350" x="9906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Times New Roman"/>
              <a:buNone/>
            </a:pPr>
            <a:r>
              <a:rPr strike="noStrike" u="none" b="0" cap="none" baseline="0" sz="3400" lang="en-US" i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Appendix C: X11 forwarding</a:t>
            </a:r>
          </a:p>
        </p:txBody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y="1447800" x="990600"/>
            <a:ext cy="4648199" cx="77724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❑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forward X11 connection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Connection to X11 DISPLAY can be forward by ssh, any X11 programs started will go through the encrypted channel.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Server:</a:t>
            </a:r>
          </a:p>
          <a:p>
            <a:pPr algn="l" rtl="0" lvl="2" marR="0" indent="-228600" marL="114300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➢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Enables X11 forwarding:</a:t>
            </a:r>
            <a:r>
              <a:rPr sz="1800"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ssh -X</a:t>
            </a:r>
          </a:p>
          <a:p>
            <a:pPr algn="l" rtl="0" lvl="2" marR="0" indent="-228600" marL="114300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➢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Enables trusted X11 forwarding:</a:t>
            </a:r>
            <a:r>
              <a:rPr sz="1800"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ssh -Y (may be dangerous)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Client:</a:t>
            </a:r>
          </a:p>
          <a:p>
            <a:pPr algn="l" rtl="0" lvl="2" marR="0" indent="-228600" marL="114300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➢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Execute any X clients you want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※Note:</a:t>
            </a:r>
          </a:p>
          <a:p>
            <a:pPr algn="l" rtl="0" lvl="2" marR="0" indent="-228600" marL="114300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➢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X11 forwarding can represent a security hazard.</a:t>
            </a:r>
          </a:p>
        </p:txBody>
      </p:sp>
      <p:sp>
        <p:nvSpPr>
          <p:cNvPr id="234" name="Shape 234"/>
          <p:cNvSpPr txBox="1"/>
          <p:nvPr/>
        </p:nvSpPr>
        <p:spPr>
          <a:xfrm>
            <a:off y="6359000" x="59775"/>
            <a:ext cy="403499" cx="4616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-US"/>
              <a:t>23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8" name="Shape 2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9" name="Shape 239"/>
          <p:cNvSpPr txBox="1"/>
          <p:nvPr>
            <p:ph type="title"/>
          </p:nvPr>
        </p:nvSpPr>
        <p:spPr>
          <a:xfrm>
            <a:off y="260350" x="9906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Times New Roman"/>
              <a:buNone/>
            </a:pPr>
            <a:r>
              <a:rPr strike="noStrike" u="none" b="0" cap="none" baseline="0" sz="3400" lang="en-US" i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Appendix D: VNC</a:t>
            </a:r>
          </a:p>
        </p:txBody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y="1447800" x="990600"/>
            <a:ext cy="4648199" cx="77724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❑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VNC (Virtual Network Computing)</a:t>
            </a:r>
          </a:p>
          <a:p>
            <a:pPr algn="l" rtl="0" lvl="1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graphical desktop sharing system to remotely control another computer.</a:t>
            </a:r>
          </a:p>
          <a:p>
            <a:pPr algn="l" rtl="0" lvl="1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sz="2400"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Remote Frame Buffer (RFB) protocol.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Start VNC Server (and input a connection password)</a:t>
            </a:r>
          </a:p>
          <a:p>
            <a:pPr algn="l" rtl="0" lvl="2" marR="0" indent="-228600" marL="114300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➢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% vncserver</a:t>
            </a:r>
          </a:p>
          <a:p>
            <a:pPr algn="l" rtl="0" lvl="2" marR="0" indent="-228600" marL="114300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➢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VNC startup script</a:t>
            </a:r>
          </a:p>
          <a:p>
            <a:pPr algn="l" rtl="0" lvl="3" marR="0" indent="-228600" marL="16002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strike="noStrike" u="none" b="0" cap="none" baseline="0" sz="16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~/.vnc/xstartup (just like ~/.xinitrc)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 you can connect to vnc server by a vnc client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Common VNC Client</a:t>
            </a:r>
          </a:p>
          <a:p>
            <a:pPr algn="l" rtl="0" lvl="2" marR="0" indent="-228600" marL="114300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➢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RealVNC </a:t>
            </a:r>
            <a:r>
              <a:rPr strike="noStrike" u="sng" b="0" cap="none" baseline="0" sz="1800" lang="en-US" i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https://www.realvnc.com/</a:t>
            </a:r>
          </a:p>
          <a:p>
            <a:pPr algn="l" rtl="0" lvl="2" marR="0" indent="-228600" marL="114300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➢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UltrlVNC </a:t>
            </a:r>
            <a:r>
              <a:rPr strike="noStrike" u="sng" b="0" cap="none" baseline="0" sz="1800" lang="en-US" i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http://www.uvnc.com/</a:t>
            </a:r>
          </a:p>
        </p:txBody>
      </p:sp>
      <p:sp>
        <p:nvSpPr>
          <p:cNvPr id="241" name="Shape 241"/>
          <p:cNvSpPr txBox="1"/>
          <p:nvPr/>
        </p:nvSpPr>
        <p:spPr>
          <a:xfrm>
            <a:off y="6359000" x="59775"/>
            <a:ext cy="403499" cx="4616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-US"/>
              <a:t>24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5" name="Shape 2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6" name="Shape 246"/>
          <p:cNvSpPr txBox="1"/>
          <p:nvPr>
            <p:ph type="title"/>
          </p:nvPr>
        </p:nvSpPr>
        <p:spPr>
          <a:xfrm>
            <a:off y="260350" x="9906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Times New Roman"/>
              <a:buNone/>
            </a:pPr>
            <a:r>
              <a:rPr strike="noStrike" u="none" b="0" cap="none" baseline="0" sz="3400" lang="en-US" i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References</a:t>
            </a:r>
          </a:p>
        </p:txBody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y="1412875" x="896475"/>
            <a:ext cy="4648199" cx="80532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❏"/>
            </a:pPr>
            <a:r>
              <a:rPr strike="noStrike" u="sng" b="0" cap="none" baseline="0" sz="2400" lang="en-US" i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http://www.x.org/wiki/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❏"/>
            </a:pPr>
            <a:r>
              <a:rPr strike="noStrike" u="sng" b="0" cap="none" baseline="0" sz="2400" lang="en-US" i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http://en.wikipedia.org/wiki/X_Window_System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❏"/>
            </a:pPr>
            <a:r>
              <a:rPr u="sng" sz="2400" lang="en-US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http://en.wikipedia.org/wiki/XFree86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❏"/>
            </a:pPr>
            <a:r>
              <a:rPr u="sng" sz="2400" lang="en-US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http://en.wikipedia.org/wiki/X.Org_Server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❏"/>
            </a:pPr>
            <a:r>
              <a:rPr u="sng" sz="2400" lang="en-US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http://en.wikipedia.org/wiki/X_display_manager_(program_type)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❏"/>
            </a:pPr>
            <a:r>
              <a:rPr u="sng" sz="2400" lang="en-US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8"/>
              </a:rPr>
              <a:t>http://en.wikipedia.org/wiki/Virtual_Network_Computing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❏"/>
            </a:pPr>
            <a:r>
              <a:rPr strike="noStrike" u="sng" b="0" cap="none" baseline="0" sz="2400" lang="en-US" i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9"/>
              </a:rPr>
              <a:t>http://www.xfce.org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❏"/>
            </a:pPr>
            <a:r>
              <a:rPr strike="noStrike" u="sng" b="0" cap="none" baseline="0" sz="2400" lang="en-US" i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0"/>
              </a:rPr>
              <a:t>http://www.freebsd.org/doc/handbook/x11.html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❏"/>
            </a:pPr>
            <a:r>
              <a:rPr strike="noStrike" u="sng" b="0" cap="none" baseline="0" sz="2400" lang="en-US" i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1"/>
              </a:rPr>
              <a:t>http://www.freebsd.org/doc/zh_TW/books/handbook/x11.html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❏"/>
            </a:pPr>
            <a:r>
              <a:rPr u="sng" sz="2400" lang="en-US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2"/>
              </a:rPr>
              <a:t>http://www.gilesorr.com/wm/table.html</a:t>
            </a:r>
          </a:p>
        </p:txBody>
      </p:sp>
      <p:sp>
        <p:nvSpPr>
          <p:cNvPr id="248" name="Shape 248"/>
          <p:cNvSpPr txBox="1"/>
          <p:nvPr/>
        </p:nvSpPr>
        <p:spPr>
          <a:xfrm>
            <a:off y="6359000" x="59775"/>
            <a:ext cy="403499" cx="4616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-US"/>
              <a:t>25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y="260350" x="9906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Times New Roman"/>
              <a:buNone/>
            </a:pPr>
            <a:r>
              <a:rPr strike="noStrike" u="none" b="0" cap="none" baseline="0" sz="3400" lang="en-US" i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 Window System (1)</a:t>
            </a:r>
          </a:p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y="1412875" x="827087"/>
            <a:ext cy="5221287" cx="77724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-342900" marL="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Introduction</a:t>
            </a:r>
          </a:p>
          <a:p>
            <a:pPr algn="l" rtl="0" lvl="1" marR="0" indent="-285750" marL="74295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 can be called "X"、"X11"、"X Window", using to provides a graphical user interface (GUI).</a:t>
            </a:r>
          </a:p>
          <a:p>
            <a:pPr algn="l" rtl="0" lvl="1" marR="0" indent="-285750" marL="74295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 was designed from the beginning to be network-centric, and adopts a "client-server" model.</a:t>
            </a:r>
          </a:p>
          <a:p>
            <a:pPr algn="l" rtl="0" lvl="0" marR="0" indent="-342900" marL="3429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History</a:t>
            </a:r>
          </a:p>
          <a:p>
            <a:pPr algn="l" rtl="0" lvl="1" marR="0" indent="-285750" marL="74295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1984: The X Window system was developed as part of Project Athena at MIT.</a:t>
            </a:r>
          </a:p>
          <a:p>
            <a:pPr algn="l" rtl="0" lvl="1" marR="0" indent="-285750" marL="74295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1987: X Version 11 is released. X is now controlled and maintained by the Open Group.</a:t>
            </a:r>
          </a:p>
          <a:p>
            <a:pPr algn="l" rtl="0" lvl="1" marR="0" indent="-285750" marL="74295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2005/12: X11R7.0</a:t>
            </a:r>
          </a:p>
          <a:p>
            <a:pPr algn="l" rtl="0" lvl="1" marR="0" indent="-285750" marL="74295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2009/10: X11R7.5</a:t>
            </a:r>
          </a:p>
          <a:p>
            <a:pPr algn="l" rtl="0" lvl="1" marR="0" indent="-285750" marL="74295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2010/11: X11R7.6</a:t>
            </a:r>
          </a:p>
          <a:p>
            <a:pPr algn="l" rtl="0" lvl="1" marR="0" indent="-285750" marL="74295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2012/6/6: X11R7.7</a:t>
            </a:r>
          </a:p>
        </p:txBody>
      </p:sp>
      <p:sp>
        <p:nvSpPr>
          <p:cNvPr id="79" name="Shape 79"/>
          <p:cNvSpPr txBox="1"/>
          <p:nvPr/>
        </p:nvSpPr>
        <p:spPr>
          <a:xfrm>
            <a:off y="6359000" x="135975"/>
            <a:ext cy="403499" cx="388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-US"/>
              <a:t>3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y="260350" x="9906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Times New Roman"/>
              <a:buNone/>
            </a:pPr>
            <a:r>
              <a:rPr strike="noStrike" u="none" b="0" cap="none" baseline="0" sz="3400" lang="en-US" i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 Window System (2)</a:t>
            </a:r>
          </a:p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y="1447800" x="990600"/>
            <a:ext cy="4648199" cx="77724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❑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Architecture: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client-server architecture</a:t>
            </a:r>
          </a:p>
          <a:p>
            <a:pPr algn="l" rtl="0" lvl="2" marR="0" indent="-228600" marL="114300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➢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X client request display service</a:t>
            </a:r>
          </a:p>
          <a:p>
            <a:pPr algn="l" rtl="0" lvl="2" marR="0" indent="-228600" marL="114300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➢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X server provide display service</a:t>
            </a:r>
          </a:p>
          <a:p>
            <a:pPr algn="l" rtl="0" lvl="2" marR="0" indent="-228600" marL="114300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➢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Communicate with X Protocol</a:t>
            </a:r>
          </a:p>
          <a:p>
            <a:pPr algn="l" rtl="0" lvl="1" marR="0" indent="-158750" marL="74295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strike="noStrike" u="none" b="0" cap="none" baseline="0" sz="20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rtl="0" lvl="1" marR="0" indent="-158750" marL="74295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strike="noStrike" u="none" b="0" cap="none" baseline="0" sz="20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20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6" name="Shape 86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4162425" x="4429125"/>
            <a:ext cy="2266949" cx="401954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/>
          <p:nvPr/>
        </p:nvSpPr>
        <p:spPr>
          <a:xfrm>
            <a:off y="6359000" x="135975"/>
            <a:ext cy="403499" cx="388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-US"/>
              <a:t>4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y="260350" x="9906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Times New Roman"/>
              <a:buNone/>
            </a:pPr>
            <a:r>
              <a:rPr strike="noStrike" u="none" b="0" cap="none" baseline="0" sz="3400" lang="en-US" i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 Window System (3)</a:t>
            </a:r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y="1447800" x="990600"/>
            <a:ext cy="4648199" cx="77724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Client-Server Design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Client</a:t>
            </a:r>
          </a:p>
          <a:p>
            <a:pPr algn="l" rtl="0" lvl="2" marR="0" indent="-228600" marL="114300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 application written using X libraries (e.g. Xlib)</a:t>
            </a:r>
          </a:p>
          <a:p>
            <a:pPr algn="l" rtl="0" lvl="2" marR="0" indent="-228600" marL="114300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Request service (like create window)</a:t>
            </a:r>
          </a:p>
          <a:p>
            <a:pPr algn="l" rtl="0" lvl="2" marR="0" indent="-228600" marL="114300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Receive events from X server (like mouse input)</a:t>
            </a:r>
          </a:p>
          <a:p>
            <a:pPr algn="l" rtl="0" lvl="1" marR="0" indent="-158750" marL="74295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trike="noStrike" u="none" b="0" cap="none" baseline="0" sz="20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rtl="0" lvl="1" marR="0" indent="-285750" marL="74295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Server</a:t>
            </a:r>
          </a:p>
          <a:p>
            <a:pPr algn="l" rtl="0" lvl="2" marR="0" indent="-228600" marL="114300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Runs locally and accepts multiple X clients</a:t>
            </a:r>
          </a:p>
          <a:p>
            <a:pPr algn="l" rtl="0" lvl="2" marR="0" indent="-228600" marL="114300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Manage the keyboard, mouse and display device</a:t>
            </a:r>
          </a:p>
          <a:p>
            <a:pPr algn="l" rtl="0" lvl="2" marR="0" indent="-228600" marL="114300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Create, draw and destroy graphic objects on screen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y="6359000" x="135975"/>
            <a:ext cy="403499" cx="388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-US"/>
              <a:t>5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y="260350" x="9906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Times New Roman"/>
              <a:buNone/>
            </a:pPr>
            <a:r>
              <a:rPr strike="noStrike" u="none" b="0" cap="none" baseline="0" sz="3400" lang="en-US" i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 Window System (4)</a:t>
            </a:r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y="1447800" x="990600"/>
            <a:ext cy="4648199" cx="77724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❑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 Protocol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X Protocol is also divided into device dependent and device independent layers.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Advantages of X protocol</a:t>
            </a:r>
          </a:p>
          <a:p>
            <a:pPr algn="l" rtl="0" lvl="2" marR="0" indent="-228600" marL="114300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➢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X server is highly portable (various OS, Language)</a:t>
            </a:r>
          </a:p>
          <a:p>
            <a:pPr algn="l" rtl="0" lvl="2" marR="0" indent="-228600" marL="114300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➢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X Clients also have high portability</a:t>
            </a:r>
          </a:p>
          <a:p>
            <a:pPr algn="l" rtl="0" lvl="2" marR="0" indent="-228600" marL="114300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ymbol"/>
              <a:buChar char="➢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Local and network based computing look and feel the same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y="6359000" x="135975"/>
            <a:ext cy="403499" cx="388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-US"/>
              <a:t>6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y="260350" x="9906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Times New Roman"/>
              <a:buNone/>
            </a:pPr>
            <a:r>
              <a:rPr strike="noStrike" u="none" b="0" cap="none" baseline="0" sz="3400" lang="en-US" i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X11 Implementation</a:t>
            </a:r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y="1447800" x="990600"/>
            <a:ext cy="5224800" cx="77724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❑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Open-source implementations of X Window System</a:t>
            </a:r>
          </a:p>
          <a:p>
            <a:pPr algn="l" rtl="0" lvl="1" marR="0" indent="-158750" marL="74295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strike="noStrike" u="none" b="0" cap="none" baseline="0" sz="20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rtl="0" lvl="1" marR="0" indent="-158750" marL="74295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strike="noStrike" u="none" b="0" cap="none" baseline="0" sz="20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rtl="0" lvl="1" marR="0" indent="-158750" marL="74295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strike="noStrike" u="none" b="0" cap="none" baseline="0" sz="20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rtl="0" lvl="1" marR="0" indent="-285750" marL="74295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XFree86 project</a:t>
            </a:r>
          </a:p>
          <a:p>
            <a:pPr algn="l" rtl="0" lvl="2" marR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➢"/>
            </a:pPr>
            <a:r>
              <a:rPr sz="2000"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Since 1992, dormant in Dec, 2011</a:t>
            </a:r>
          </a:p>
          <a:p>
            <a:pPr algn="l" rtl="0" lvl="2" marR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Times New Roman"/>
              <a:buChar char="➢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Latest Version: 4.8.0		Dec 15, 2008</a:t>
            </a:r>
          </a:p>
          <a:p>
            <a:pPr algn="l" rtl="0" lvl="1" marR="0" indent="-158750" marL="74295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strike="noStrike" u="none" b="0" cap="none" baseline="0" sz="20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rtl="0" lvl="1" marR="0" indent="-158750" marL="74295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strike="noStrike" u="none" b="0" cap="none" baseline="0" sz="20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rtl="0" lvl="1" marR="0" indent="-158750" marL="74295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strike="noStrike" u="none" b="0" cap="none" baseline="0" sz="20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rtl="0" lvl="1" marR="0" indent="-285750" marL="74295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Xorg foundation</a:t>
            </a:r>
          </a:p>
          <a:p>
            <a:pPr algn="l" rtl="0" lvl="2" marR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➢"/>
            </a:pPr>
            <a:r>
              <a:rPr sz="2000"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Since 2004, forked from XFree86 4.4 RC2</a:t>
            </a:r>
          </a:p>
          <a:p>
            <a:pPr algn="l" rtl="0" lvl="2" marR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Times New Roman"/>
              <a:buChar char="➢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X11 official flavor</a:t>
            </a:r>
          </a:p>
          <a:p>
            <a:pPr algn="l" rtl="0" lvl="2" marR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Times New Roman"/>
              <a:buChar char="➢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Latest Version: 7.7		June 6, 2012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8" name="Shape 108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928811" x="3714750"/>
            <a:ext cy="1285874" cx="2547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4224337" x="3714750"/>
            <a:ext cy="873000" cx="4082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/>
        </p:nvSpPr>
        <p:spPr>
          <a:xfrm>
            <a:off y="6359000" x="135975"/>
            <a:ext cy="403499" cx="388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-US"/>
              <a:t>7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y="260350" x="9906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Times New Roman"/>
              <a:buNone/>
            </a:pPr>
            <a:r>
              <a:rPr strike="noStrike" u="none" b="0" cap="none" baseline="0" sz="3400" lang="en-US" i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Window Manager (1)</a:t>
            </a:r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y="1447800" x="990600"/>
            <a:ext cy="4648199" cx="77724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Window Manager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special kind of "X Client" provides certain look-and-feel window in front of you.</a:t>
            </a:r>
          </a:p>
          <a:p>
            <a:pPr algn="l" rtl="0" lvl="2" marR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Background, desktop, theme</a:t>
            </a:r>
          </a:p>
          <a:p>
            <a:pPr algn="l" rtl="0" lvl="2" marR="0" indent="-228600" marL="114300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Virtual desktop</a:t>
            </a:r>
          </a:p>
          <a:p>
            <a:pPr algn="l" rtl="0" lvl="2" marR="0" indent="-228600" marL="114300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Window attributes and operations size </a:t>
            </a:r>
          </a:p>
          <a:p>
            <a:pPr algn="l" rtl="0" lvl="3" marR="0" indent="-228600" marL="16002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strike="noStrike" u="none" b="0" cap="none" baseline="0" sz="16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resize, minimize, maximize</a:t>
            </a:r>
          </a:p>
          <a:p>
            <a:pPr algn="l" rtl="0" lvl="3" marR="0" indent="-228600" marL="16002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strike="noStrike" u="none" b="0" cap="none" baseline="0" sz="16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position: overlap, move</a:t>
            </a:r>
          </a:p>
          <a:p>
            <a:pPr algn="l" rtl="0" lvl="2" marR="0" indent="-228600" marL="114300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rtl="0" lvl="2" marR="0" indent="-228600" marL="114300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rtl="0" lvl="2" marR="0" indent="-228600" marL="114300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rtl="0" lvl="1" marR="0" indent="-285750" marL="74295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Interactions between X server and X client will be redirected to a window manager.</a:t>
            </a:r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277775" x="5723175"/>
            <a:ext cy="2648325" cx="331042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/>
          <p:nvPr/>
        </p:nvSpPr>
        <p:spPr>
          <a:xfrm>
            <a:off y="6359000" x="135975"/>
            <a:ext cy="403499" cx="388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-US"/>
              <a:t>8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y="260350" x="9906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Times New Roman"/>
              <a:buNone/>
            </a:pPr>
            <a:r>
              <a:rPr strike="noStrike" u="none" b="0" cap="none" baseline="0" sz="3400" lang="en-US" i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Window Manager (2)</a:t>
            </a: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y="1447800" x="990600"/>
            <a:ext cy="4648199" cx="77724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❑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Some Popular Window Managers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strike="noStrike" u="sng" b="0" cap="none" baseline="0" sz="2000" lang="en-US" i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Gnome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strike="noStrike" u="sng" b="0" cap="none" baseline="0" sz="2000" lang="en-US" i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KDE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u="sng" sz="2000" lang="en-US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awesome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strike="noStrike" u="sng" b="0" cap="none" baseline="0" sz="2000" lang="en-US" i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L</a:t>
            </a:r>
            <a:r>
              <a:rPr u="sng" sz="2000" lang="en-US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XDE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u="sng" sz="2000" lang="en-US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8"/>
              </a:rPr>
              <a:t>LXQt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strike="noStrike" u="sng" b="0" cap="none" baseline="0" sz="2000" lang="en-US" i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9"/>
              </a:rPr>
              <a:t>Xfce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strike="noStrike" u="sng" b="0" cap="none" baseline="0" sz="2000" lang="en-US" i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0"/>
              </a:rPr>
              <a:t>Afterstep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etc..</a:t>
            </a:r>
          </a:p>
        </p:txBody>
      </p:sp>
      <p:pic>
        <p:nvPicPr>
          <p:cNvPr id="125" name="Shape 125"/>
          <p:cNvPicPr preferRelativeResize="0"/>
          <p:nvPr/>
        </p:nvPicPr>
        <p:blipFill rotWithShape="1">
          <a:blip r:embed="rId11">
            <a:alphaModFix/>
          </a:blip>
          <a:srcRect t="0" b="0" r="0" l="0"/>
          <a:stretch/>
        </p:blipFill>
        <p:spPr>
          <a:xfrm>
            <a:off y="2000250" x="4786312"/>
            <a:ext cy="2705100" cx="3975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 rotWithShape="1">
          <a:blip r:embed="rId12">
            <a:alphaModFix/>
          </a:blip>
          <a:srcRect t="0" b="0" r="0" l="0"/>
          <a:stretch/>
        </p:blipFill>
        <p:spPr>
          <a:xfrm>
            <a:off y="3675062" x="4317075"/>
            <a:ext cy="2689199" cx="4129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y="4801000" x="747050"/>
            <a:ext cy="1878524" cx="347522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 txBox="1"/>
          <p:nvPr/>
        </p:nvSpPr>
        <p:spPr>
          <a:xfrm>
            <a:off y="6359000" x="135975"/>
            <a:ext cy="403499" cx="388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-US"/>
              <a:t>9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proposal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C0C0C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4.xml><?xml version="1.0" encoding="utf-8"?>
<a:theme xmlns:a="http://schemas.openxmlformats.org/drawingml/2006/main" xmlns:r="http://schemas.openxmlformats.org/officeDocument/2006/relationships" name="1_proposal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C0C0C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