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4" r:id="rId13"/>
    <p:sldId id="266" r:id="rId14"/>
  </p:sldIdLst>
  <p:sldSz cx="9144000" cy="6858000" type="screen4x3"/>
  <p:notesSz cx="6400800" cy="86868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5" autoAdjust="0"/>
  </p:normalViewPr>
  <p:slideViewPr>
    <p:cSldViewPr>
      <p:cViewPr varScale="1">
        <p:scale>
          <a:sx n="79" d="100"/>
          <a:sy n="79" d="100"/>
        </p:scale>
        <p:origin x="114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 noChangeArrowheads="1"/>
          </p:cNvSpPr>
          <p:nvPr/>
        </p:nvSpPr>
        <p:spPr bwMode="auto">
          <a:xfrm>
            <a:off x="0" y="0"/>
            <a:ext cx="6400800" cy="86868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0" y="0"/>
            <a:ext cx="6400800" cy="86868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>
            <a:off x="0" y="0"/>
            <a:ext cx="6400800" cy="86868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52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39763" y="4125913"/>
            <a:ext cx="5113337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noProof="0" smtClean="0"/>
          </a:p>
        </p:txBody>
      </p:sp>
    </p:spTree>
    <p:extLst>
      <p:ext uri="{BB962C8B-B14F-4D97-AF65-F5344CB8AC3E}">
        <p14:creationId xmlns:p14="http://schemas.microsoft.com/office/powerpoint/2010/main" val="3489055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022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406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698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913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511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749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84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808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14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303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79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55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43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5138" y="260350"/>
            <a:ext cx="1941512" cy="5829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2138" cy="5829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56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037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1769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50229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06825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49825" y="1447800"/>
            <a:ext cx="3806825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5142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9744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179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2978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0069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58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64108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679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5138" y="260350"/>
            <a:ext cx="1941512" cy="5829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2138" cy="5829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921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4600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06825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49825" y="1447800"/>
            <a:ext cx="3806825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72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280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22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39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4867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8007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6605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請按一下滑鼠，編輯標題文的格式。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6605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請按滑鼠，編輯大綱文字格式。</a:t>
            </a:r>
          </a:p>
          <a:p>
            <a:pPr lvl="1"/>
            <a:r>
              <a:rPr lang="zh-TW" altLang="en-GB" smtClean="0"/>
              <a:t>第二個大綱層次</a:t>
            </a:r>
          </a:p>
          <a:p>
            <a:pPr lvl="2"/>
            <a:r>
              <a:rPr lang="zh-TW" altLang="en-GB" smtClean="0"/>
              <a:t>第三個大綱層次</a:t>
            </a:r>
          </a:p>
          <a:p>
            <a:pPr lvl="3"/>
            <a:r>
              <a:rPr lang="zh-TW" altLang="en-GB" smtClean="0"/>
              <a:t>第四個大綱層次</a:t>
            </a:r>
          </a:p>
          <a:p>
            <a:pPr lvl="4"/>
            <a:r>
              <a:rPr lang="zh-TW" altLang="en-GB" smtClean="0"/>
              <a:t>第五個大綱層次</a:t>
            </a:r>
          </a:p>
          <a:p>
            <a:pPr lvl="4"/>
            <a:r>
              <a:rPr lang="zh-TW" altLang="en-GB" smtClean="0"/>
              <a:t>第六個大綱層次</a:t>
            </a:r>
          </a:p>
          <a:p>
            <a:pPr lvl="4"/>
            <a:r>
              <a:rPr lang="zh-TW" altLang="en-GB" smtClean="0"/>
              <a:t>第七個大綱層次</a:t>
            </a: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282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33350" y="90488"/>
            <a:ext cx="366713" cy="466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lIns="0" tIns="0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2400" i="1" smtClean="0">
                <a:solidFill>
                  <a:srgbClr val="FFFFFF"/>
                </a:solidFill>
                <a:latin typeface="Futura Md BT" pitchFamily="32" charset="0"/>
              </a:rPr>
              <a:t>Computer Center, CS, NCTU</a:t>
            </a:r>
          </a:p>
        </p:txBody>
      </p:sp>
      <p:sp>
        <p:nvSpPr>
          <p:cNvPr id="1030" name="Oval 5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1600" tIns="0" rIns="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ClrTx/>
              <a:buFontTx/>
              <a:buNone/>
            </a:pPr>
            <a:fld id="{EE344B45-9C0C-4605-B55F-C02EF8C8EFCA}" type="slidenum">
              <a:rPr lang="en-US" altLang="zh-TW" sz="1400">
                <a:solidFill>
                  <a:srgbClr val="FFFFFF"/>
                </a:solidFill>
                <a:latin typeface="Futura Md BT" pitchFamily="32" charset="0"/>
              </a:rPr>
              <a:pPr algn="ctr" eaLnBrk="1" hangingPunct="1">
                <a:buClrTx/>
                <a:buFontTx/>
                <a:buNone/>
              </a:pPr>
              <a:t>‹#›</a:t>
            </a:fld>
            <a:endParaRPr lang="en-US" altLang="zh-TW" sz="1400">
              <a:solidFill>
                <a:srgbClr val="FFFFFF"/>
              </a:solidFill>
              <a:latin typeface="Futura Md BT" pitchFamily="32" charset="0"/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333399"/>
          </a:solidFill>
          <a:latin typeface="Times New Roman" pitchFamily="16" charset="0"/>
          <a:ea typeface="華康儷粗黑(P)" pitchFamily="32" charset="0"/>
          <a:cs typeface="華康儷粗黑(P)" pitchFamily="32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333399"/>
          </a:solidFill>
          <a:latin typeface="Times New Roman" pitchFamily="16" charset="0"/>
          <a:ea typeface="華康儷粗黑(P)" pitchFamily="32" charset="0"/>
          <a:cs typeface="華康儷粗黑(P)" pitchFamily="32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333399"/>
          </a:solidFill>
          <a:latin typeface="Times New Roman" pitchFamily="16" charset="0"/>
          <a:ea typeface="華康儷粗黑(P)" pitchFamily="32" charset="0"/>
          <a:cs typeface="華康儷粗黑(P)" pitchFamily="32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333399"/>
          </a:solidFill>
          <a:latin typeface="Times New Roman" pitchFamily="16" charset="0"/>
          <a:ea typeface="華康儷粗黑(P)" pitchFamily="32" charset="0"/>
          <a:cs typeface="華康儷粗黑(P)" pitchFamily="32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333399"/>
          </a:solidFill>
          <a:latin typeface="Times New Roman" pitchFamily="16" charset="0"/>
          <a:ea typeface="華康儷粗黑(P)" pitchFamily="32" charset="0"/>
          <a:cs typeface="華康儷粗黑(P)" pitchFamily="32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333399"/>
          </a:solidFill>
          <a:latin typeface="Times New Roman" pitchFamily="16" charset="0"/>
          <a:ea typeface="華康儷粗黑(P)" pitchFamily="32" charset="0"/>
          <a:cs typeface="華康儷粗黑(P)" pitchFamily="32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333399"/>
          </a:solidFill>
          <a:latin typeface="Times New Roman" pitchFamily="16" charset="0"/>
          <a:ea typeface="華康儷粗黑(P)" pitchFamily="32" charset="0"/>
          <a:cs typeface="華康儷粗黑(P)" pitchFamily="32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333399"/>
          </a:solidFill>
          <a:latin typeface="Times New Roman" pitchFamily="16" charset="0"/>
          <a:ea typeface="華康儷粗黑(P)" pitchFamily="32" charset="0"/>
          <a:cs typeface="華康儷粗黑(P)" pitchFamily="32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華康標楷體(P)" pitchFamily="64" charset="0"/>
          <a:cs typeface="華康標楷體(P)" pitchFamily="64" charset="0"/>
        </a:defRPr>
      </a:lvl2pPr>
      <a:lvl3pPr marL="1143000" indent="-228600" algn="l" defTabSz="457200" rtl="0" eaLnBrk="0" fontAlgn="base" hangingPunct="0">
        <a:spcBef>
          <a:spcPts val="56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華康標楷體(P)" pitchFamily="64" charset="0"/>
          <a:cs typeface="華康標楷體(P)" pitchFamily="64" charset="0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華康標楷體(P)" pitchFamily="64" charset="0"/>
          <a:cs typeface="華康標楷體(P)" pitchFamily="64" charset="0"/>
        </a:defRPr>
      </a:lvl4pPr>
      <a:lvl5pPr marL="20574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華康標楷體(P)" pitchFamily="64" charset="0"/>
          <a:cs typeface="華康標楷體(P)" pitchFamily="64" charset="0"/>
        </a:defRPr>
      </a:lvl5pPr>
      <a:lvl6pPr marL="25146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華康標楷體(P)" pitchFamily="64" charset="0"/>
          <a:cs typeface="華康標楷體(P)" pitchFamily="64" charset="0"/>
        </a:defRPr>
      </a:lvl6pPr>
      <a:lvl7pPr marL="29718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華康標楷體(P)" pitchFamily="64" charset="0"/>
          <a:cs typeface="華康標楷體(P)" pitchFamily="64" charset="0"/>
        </a:defRPr>
      </a:lvl7pPr>
      <a:lvl8pPr marL="34290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華康標楷體(P)" pitchFamily="64" charset="0"/>
          <a:cs typeface="華康標楷體(P)" pitchFamily="64" charset="0"/>
        </a:defRPr>
      </a:lvl8pPr>
      <a:lvl9pPr marL="38862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華康標楷體(P)" pitchFamily="64" charset="0"/>
          <a:cs typeface="華康標楷體(P)" pitchFamily="64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282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914400" y="3276600"/>
            <a:ext cx="7543800" cy="1588"/>
          </a:xfrm>
          <a:prstGeom prst="line">
            <a:avLst/>
          </a:prstGeom>
          <a:noFill/>
          <a:ln w="28440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282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282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6605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請按一下滑鼠，編輯標題文的格式。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6605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請按滑鼠，編輯大綱文字格式。</a:t>
            </a:r>
          </a:p>
          <a:p>
            <a:pPr lvl="1"/>
            <a:r>
              <a:rPr lang="zh-TW" altLang="en-GB" smtClean="0"/>
              <a:t>第二個大綱層次</a:t>
            </a:r>
          </a:p>
          <a:p>
            <a:pPr lvl="2"/>
            <a:r>
              <a:rPr lang="zh-TW" altLang="en-GB" smtClean="0"/>
              <a:t>第三個大綱層次</a:t>
            </a:r>
          </a:p>
          <a:p>
            <a:pPr lvl="3"/>
            <a:r>
              <a:rPr lang="zh-TW" altLang="en-GB" smtClean="0"/>
              <a:t>第四個大綱層次</a:t>
            </a:r>
          </a:p>
          <a:p>
            <a:pPr lvl="4"/>
            <a:r>
              <a:rPr lang="zh-TW" altLang="en-GB" smtClean="0"/>
              <a:t>第五個大綱層次</a:t>
            </a:r>
          </a:p>
          <a:p>
            <a:pPr lvl="4"/>
            <a:r>
              <a:rPr lang="zh-TW" altLang="en-GB" smtClean="0"/>
              <a:t>第六個大綱層次</a:t>
            </a:r>
          </a:p>
          <a:p>
            <a:pPr lvl="4"/>
            <a:r>
              <a:rPr lang="zh-TW" altLang="en-GB" smtClean="0"/>
              <a:t>第七個大綱層次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333399"/>
          </a:solidFill>
          <a:latin typeface="Times New Roman" pitchFamily="16" charset="0"/>
          <a:ea typeface="華康儷粗黑(P)" pitchFamily="32" charset="0"/>
          <a:cs typeface="華康儷粗黑(P)" pitchFamily="32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333399"/>
          </a:solidFill>
          <a:latin typeface="Times New Roman" pitchFamily="16" charset="0"/>
          <a:ea typeface="華康儷粗黑(P)" pitchFamily="32" charset="0"/>
          <a:cs typeface="華康儷粗黑(P)" pitchFamily="32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333399"/>
          </a:solidFill>
          <a:latin typeface="Times New Roman" pitchFamily="16" charset="0"/>
          <a:ea typeface="華康儷粗黑(P)" pitchFamily="32" charset="0"/>
          <a:cs typeface="華康儷粗黑(P)" pitchFamily="32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333399"/>
          </a:solidFill>
          <a:latin typeface="Times New Roman" pitchFamily="16" charset="0"/>
          <a:ea typeface="華康儷粗黑(P)" pitchFamily="32" charset="0"/>
          <a:cs typeface="華康儷粗黑(P)" pitchFamily="32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333399"/>
          </a:solidFill>
          <a:latin typeface="Times New Roman" pitchFamily="16" charset="0"/>
          <a:ea typeface="華康儷粗黑(P)" pitchFamily="32" charset="0"/>
          <a:cs typeface="華康儷粗黑(P)" pitchFamily="32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333399"/>
          </a:solidFill>
          <a:latin typeface="Times New Roman" pitchFamily="16" charset="0"/>
          <a:ea typeface="華康儷粗黑(P)" pitchFamily="32" charset="0"/>
          <a:cs typeface="華康儷粗黑(P)" pitchFamily="32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333399"/>
          </a:solidFill>
          <a:latin typeface="Times New Roman" pitchFamily="16" charset="0"/>
          <a:ea typeface="華康儷粗黑(P)" pitchFamily="32" charset="0"/>
          <a:cs typeface="華康儷粗黑(P)" pitchFamily="32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333399"/>
          </a:solidFill>
          <a:latin typeface="Times New Roman" pitchFamily="16" charset="0"/>
          <a:ea typeface="華康儷粗黑(P)" pitchFamily="32" charset="0"/>
          <a:cs typeface="華康儷粗黑(P)" pitchFamily="32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華康標楷體(P)" pitchFamily="64" charset="0"/>
          <a:cs typeface="華康標楷體(P)" pitchFamily="64" charset="0"/>
        </a:defRPr>
      </a:lvl2pPr>
      <a:lvl3pPr marL="1143000" indent="-228600" algn="l" defTabSz="457200" rtl="0" eaLnBrk="0" fontAlgn="base" hangingPunct="0">
        <a:spcBef>
          <a:spcPts val="56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華康標楷體(P)" pitchFamily="64" charset="0"/>
          <a:cs typeface="華康標楷體(P)" pitchFamily="64" charset="0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華康標楷體(P)" pitchFamily="64" charset="0"/>
          <a:cs typeface="華康標楷體(P)" pitchFamily="64" charset="0"/>
        </a:defRPr>
      </a:lvl4pPr>
      <a:lvl5pPr marL="20574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華康標楷體(P)" pitchFamily="64" charset="0"/>
          <a:cs typeface="華康標楷體(P)" pitchFamily="64" charset="0"/>
        </a:defRPr>
      </a:lvl5pPr>
      <a:lvl6pPr marL="25146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華康標楷體(P)" pitchFamily="64" charset="0"/>
          <a:cs typeface="華康標楷體(P)" pitchFamily="64" charset="0"/>
        </a:defRPr>
      </a:lvl6pPr>
      <a:lvl7pPr marL="29718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華康標楷體(P)" pitchFamily="64" charset="0"/>
          <a:cs typeface="華康標楷體(P)" pitchFamily="64" charset="0"/>
        </a:defRPr>
      </a:lvl7pPr>
      <a:lvl8pPr marL="34290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華康標楷體(P)" pitchFamily="64" charset="0"/>
          <a:cs typeface="華康標楷體(P)" pitchFamily="64" charset="0"/>
        </a:defRPr>
      </a:lvl8pPr>
      <a:lvl9pPr marL="38862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華康標楷體(P)" pitchFamily="64" charset="0"/>
          <a:cs typeface="華康標楷體(P)" pitchFamily="64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750"/>
              </a:spcBef>
              <a:buClrTx/>
              <a:buFontTx/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File Transfer 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Protocol</a:t>
            </a:r>
          </a:p>
          <a:p>
            <a:pPr algn="r" eaLnBrk="1" hangingPunct="1">
              <a:spcBef>
                <a:spcPts val="750"/>
              </a:spcBef>
              <a:buClrTx/>
              <a:buFontTx/>
              <a:buNone/>
            </a:pP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hlku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Pure-</a:t>
            </a:r>
            <a:r>
              <a:rPr lang="en-US" altLang="zh-TW" sz="30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FTPd</a:t>
            </a: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/>
            </a:r>
            <a:b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</a:t>
            </a:r>
            <a:r>
              <a:rPr lang="en-US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Anonymous Users and Virtual </a:t>
            </a: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Users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90600" y="1447801"/>
            <a:ext cx="7772400" cy="486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Anonymous 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Users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Virtual Users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FTP-only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accounts without messing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up your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system accounts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pt-BR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Store </a:t>
            </a:r>
            <a:r>
              <a:rPr lang="pt-BR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individual quotas, </a:t>
            </a:r>
            <a:r>
              <a:rPr lang="pt-BR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ratios, bandwidth.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Virtual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users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share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same system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user.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They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chrooted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have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their own home directory.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963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Pure-</a:t>
            </a:r>
            <a:r>
              <a:rPr lang="en-US" altLang="zh-TW" sz="30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FTPd</a:t>
            </a: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/>
            </a:r>
            <a:b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</a:t>
            </a: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Problem Shooting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Logs Location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default,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syslogd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keeps ftp logs in 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var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/log/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xferlog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Most frequent problems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pure-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: (?@?) [ERROR] Unable to find the 'ftp' account</a:t>
            </a:r>
          </a:p>
          <a:p>
            <a:pPr lvl="2"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It’s ok, but you may need it for Anonymous FTP Account.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pure-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: (?@?) [ERROR] Sorry, but that file doesn't exist: [/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ssl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/private/pure-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ftpd.pem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pPr lvl="2"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If you set TLS = 2, then this file is needed.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How to generate a pure-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ftpd.pem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 lvl="2"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See README.TLS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More Tools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ftp/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pureadmin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Management utility for the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PureFTPd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ftp/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lftp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Shell-like command line ftp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client, support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TLS</a:t>
            </a: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ftp/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wget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ftp/curl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Retrieve files from the Net via HTTP(S) and FTP</a:t>
            </a: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ftp/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mget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Multithreaded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commandline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web-download manager</a:t>
            </a: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FileZilla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graphical cross-platform FTP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client, support TLS</a:t>
            </a: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Pure-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WebUI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PHP based web interface for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​Pure-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FTPd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FTP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File Transfer Protocol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Used to transfer data from one computer to another over the internet.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Client-Server Architecture.</a:t>
            </a:r>
          </a:p>
          <a:p>
            <a:pPr lvl="1" eaLnBrk="1" hangingPunct="1">
              <a:spcBef>
                <a:spcPts val="625"/>
              </a:spcBef>
              <a:buClr>
                <a:srgbClr val="FF0000"/>
              </a:buClr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</a:rPr>
              <a:t>Separated control/data connections.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Modes: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Active Mode, Passive Mode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Request For Comments (RFCs):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RFC 959 – File Transfer Protocol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RFC 2228 – FTP Security Extensions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RFC 2428 – FTP Extensions for IPv6 and NATs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RFC 2640 – UTF-8 support for file name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RFC 2324 – Hyper Text Coffee Pot Control Protocol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Security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149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Security concern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As we seen, FTP connections (both command and data) are transmitted in clear text.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if somebody sniffing the network?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We need encryption.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Solutions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FTP over TLS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(FTPS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FTPES)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Only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commands are encrypted while transmitting.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Better performance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FTP over SSH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Tunneling a normal FTP session over an SSH connection.</a:t>
            </a: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SSH File Transfer Protocol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(SFTP)</a:t>
            </a:r>
            <a:endParaRPr lang="en-US" altLang="zh-TW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Both commands and data are encrypted while transmitting.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One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connection, but poor performance.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endParaRPr lang="en-US" altLang="zh-TW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Pure-</a:t>
            </a:r>
            <a:r>
              <a:rPr lang="en-US" altLang="zh-TW" sz="30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FTPd</a:t>
            </a: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/>
            </a:r>
            <a:b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Intro (1)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Introduction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 small, easy to set up, fast and secure FTP server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Support chroot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Restrictions on clients, and system-wide.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Verbose logging with syslog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Anonymous FTP with more restrictions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Virtual Users, and Unix authentication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FXP (File eXchange Protocol)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FTP over TLS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UTF-8 support for filenames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Pure-</a:t>
            </a:r>
            <a:r>
              <a:rPr lang="en-US" altLang="zh-TW" sz="30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FTPd</a:t>
            </a: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/>
            </a:r>
            <a:b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</a:t>
            </a:r>
            <a:r>
              <a:rPr lang="en-US" altLang="zh-TW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Intro </a:t>
            </a: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(2)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Installation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Ports: /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/ports/ftp/pure-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ftpd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Options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333" y="2636912"/>
            <a:ext cx="6722934" cy="389710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Pure-</a:t>
            </a:r>
            <a:r>
              <a:rPr lang="en-US" altLang="zh-TW" sz="30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FTPd</a:t>
            </a: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/>
            </a:r>
            <a:b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</a:t>
            </a:r>
            <a:r>
              <a:rPr lang="en-US" altLang="zh-TW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Intro </a:t>
            </a: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(3)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22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Other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options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TLS_CERTFILE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Default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: /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ssl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/private/pure-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ftpd.pem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LANG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Change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the language of output 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messages)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Startup: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Add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pureftpd_enable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=“YES” in 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rc.conf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426" y="1844824"/>
            <a:ext cx="6782747" cy="280074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Pure-</a:t>
            </a:r>
            <a:r>
              <a:rPr lang="en-US" altLang="zh-TW" sz="30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FTPd</a:t>
            </a: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/>
            </a:r>
            <a:b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</a:t>
            </a: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Configurations (1)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Configurations: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File: 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/pure-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ftpd.conf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Documents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Configuration sample: /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/pure-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ftpd.conf.sample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3" eaLnBrk="1" hangingPunct="1"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All options are explained clearly in this file.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Other documents</a:t>
            </a:r>
          </a:p>
          <a:p>
            <a:pPr lvl="3" eaLnBrk="1" hangingPunct="1"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See /</a:t>
            </a:r>
            <a:r>
              <a:rPr lang="en-US" altLang="zh-TW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/local/share/doc/pure-</a:t>
            </a:r>
            <a:r>
              <a:rPr lang="en-US" altLang="zh-TW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</a:t>
            </a: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/*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77072"/>
            <a:ext cx="7792537" cy="148610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Pure-</a:t>
            </a:r>
            <a:r>
              <a:rPr lang="en-US" altLang="zh-TW" sz="30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FTPd</a:t>
            </a: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/>
            </a:r>
            <a:b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</a:t>
            </a: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Configurations(2)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295400" y="1219200"/>
            <a:ext cx="7162800" cy="5526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25"/>
              </a:spcBef>
            </a:pP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ChrootEveryone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yes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625"/>
              </a:spcBef>
            </a:pP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TrustedGID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0</a:t>
            </a:r>
          </a:p>
          <a:p>
            <a:pPr eaLnBrk="1" hangingPunct="1">
              <a:spcBef>
                <a:spcPts val="625"/>
              </a:spcBef>
            </a:pP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AnonymousOnly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no</a:t>
            </a:r>
          </a:p>
          <a:p>
            <a:pPr eaLnBrk="1" hangingPunct="1">
              <a:spcBef>
                <a:spcPts val="625"/>
              </a:spcBef>
            </a:pP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NoAnonymous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no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625"/>
              </a:spcBef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PureDB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	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/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/pureftpd.pdb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625"/>
              </a:spcBef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UnixAuthentication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</a:p>
          <a:p>
            <a:pPr eaLnBrk="1" hangingPunct="1">
              <a:spcBef>
                <a:spcPts val="625"/>
              </a:spcBef>
            </a:pP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AntiWarez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yes</a:t>
            </a:r>
          </a:p>
          <a:p>
            <a:pPr eaLnBrk="1" hangingPunct="1">
              <a:spcBef>
                <a:spcPts val="625"/>
              </a:spcBef>
            </a:pP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Umask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133:022</a:t>
            </a:r>
          </a:p>
          <a:p>
            <a:pPr eaLnBrk="1" hangingPunct="1">
              <a:spcBef>
                <a:spcPts val="625"/>
              </a:spcBef>
            </a:pP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TrustedIP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140.113.0.0</a:t>
            </a:r>
          </a:p>
          <a:p>
            <a:pPr eaLnBrk="1" hangingPunct="1">
              <a:spcBef>
                <a:spcPts val="625"/>
              </a:spcBef>
            </a:pP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CreateHomeDir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yes</a:t>
            </a:r>
          </a:p>
          <a:p>
            <a:pPr eaLnBrk="1" hangingPunct="1">
              <a:spcBef>
                <a:spcPts val="625"/>
              </a:spcBef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TLS 				2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625"/>
              </a:spcBef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FileSystemCharset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UTF-8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625"/>
              </a:spcBef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ClientCharset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UTF-8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r" eaLnBrk="1" hangingPunct="1">
              <a:spcBef>
                <a:spcPts val="625"/>
              </a:spcBef>
            </a:pPr>
            <a:r>
              <a:rPr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...... etc.</a:t>
            </a:r>
            <a:endParaRPr lang="en-US" altLang="zh-TW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Pure-</a:t>
            </a:r>
            <a:r>
              <a:rPr lang="en-US" altLang="zh-TW" sz="30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FTPd</a:t>
            </a: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/>
            </a:r>
            <a:b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</a:t>
            </a: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Tools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90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pure-*</a:t>
            </a: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pure-ftpwho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List info of users who are currently connecting to the FTP server.</a:t>
            </a: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pure-pw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Manage Virtual Users in PureDB format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pure-pw(8)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See README.Virtual-Users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1920875"/>
            <a:ext cx="329565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華康儷粗黑(P)"/>
        <a:cs typeface="華康儷粗黑(P)"/>
      </a:majorFont>
      <a:minorFont>
        <a:latin typeface="Times New Roman"/>
        <a:ea typeface="華康儷中黑(P)"/>
        <a:cs typeface="華康儷中黑(P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華康儷粗黑(P)"/>
        <a:cs typeface="華康儷粗黑(P)"/>
      </a:majorFont>
      <a:minorFont>
        <a:latin typeface="Times New Roman"/>
        <a:ea typeface="華康儷中黑(P)"/>
        <a:cs typeface="華康儷中黑(P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3908</TotalTime>
  <Words>486</Words>
  <Application>Microsoft Office PowerPoint</Application>
  <PresentationFormat>如螢幕大小 (4:3)</PresentationFormat>
  <Paragraphs>128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12</vt:i4>
      </vt:variant>
    </vt:vector>
  </HeadingPairs>
  <TitlesOfParts>
    <vt:vector size="22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Times New Roman</vt:lpstr>
      <vt:lpstr>Wingdings</vt:lpstr>
      <vt:lpstr>Office 佈景主題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Cage</dc:creator>
  <cp:lastModifiedBy>98 liaon</cp:lastModifiedBy>
  <cp:revision>275</cp:revision>
  <cp:lastPrinted>1601-01-01T00:00:00Z</cp:lastPrinted>
  <dcterms:created xsi:type="dcterms:W3CDTF">1601-01-01T00:00:00Z</dcterms:created>
  <dcterms:modified xsi:type="dcterms:W3CDTF">2014-10-10T15:01:57Z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