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96" r:id="rId2"/>
    <p:sldId id="320" r:id="rId3"/>
    <p:sldId id="297" r:id="rId4"/>
    <p:sldId id="326" r:id="rId5"/>
    <p:sldId id="321" r:id="rId6"/>
    <p:sldId id="305" r:id="rId7"/>
    <p:sldId id="322" r:id="rId8"/>
    <p:sldId id="306" r:id="rId9"/>
    <p:sldId id="307" r:id="rId10"/>
    <p:sldId id="323" r:id="rId11"/>
    <p:sldId id="324" r:id="rId12"/>
    <p:sldId id="304" r:id="rId13"/>
    <p:sldId id="317" r:id="rId14"/>
    <p:sldId id="309" r:id="rId15"/>
    <p:sldId id="313" r:id="rId16"/>
    <p:sldId id="314" r:id="rId17"/>
    <p:sldId id="325" r:id="rId18"/>
    <p:sldId id="318" r:id="rId19"/>
    <p:sldId id="299" r:id="rId20"/>
    <p:sldId id="300" r:id="rId21"/>
    <p:sldId id="319" r:id="rId2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80395" autoAdjust="0"/>
  </p:normalViewPr>
  <p:slideViewPr>
    <p:cSldViewPr>
      <p:cViewPr varScale="1">
        <p:scale>
          <a:sx n="70" d="100"/>
          <a:sy n="70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4C0806C-5FAA-4D94-AC29-151D4AE7E657}" type="datetimeFigureOut">
              <a:rPr lang="zh-TW" altLang="en-US"/>
              <a:pPr>
                <a:defRPr/>
              </a:pPr>
              <a:t>2014/10/9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774603-8066-4175-A953-3B9BF2C440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761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dirty="0" err="1" smtClean="0"/>
              <a:t>Zetabyte</a:t>
            </a:r>
            <a:r>
              <a:rPr lang="en-US" altLang="zh-TW" dirty="0" smtClean="0"/>
              <a:t> =</a:t>
            </a:r>
            <a:r>
              <a:rPr lang="zh-TW" altLang="en-US" dirty="0" smtClean="0"/>
              <a:t> </a:t>
            </a:r>
            <a:r>
              <a:rPr lang="en-US" altLang="zh-TW" smtClean="0"/>
              <a:t>10^9 TB</a:t>
            </a:r>
            <a:endParaRPr lang="zh-TW" altLang="en-US" dirty="0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3ECF908-7BC0-4009-B10A-6F64CBCFCDE1}" type="slidenum">
              <a:rPr lang="zh-TW" altLang="en-US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411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3F6985C-DCA4-4227-93E1-9C0F850E9C43}" type="slidenum">
              <a:rPr lang="zh-TW" altLang="en-US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199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38F36B2-B61F-4D8A-AD4C-52252AA8D1D6}" type="slidenum">
              <a:rPr lang="zh-TW" altLang="en-US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064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374DCEC-6B8D-4251-A827-BFD6D136AAF2}" type="slidenum">
              <a:rPr lang="zh-TW" altLang="en-US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147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4B4266A-758E-491C-9270-87F466849CAA}" type="slidenum">
              <a:rPr lang="zh-TW" altLang="en-US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599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4B29705-E8ED-4145-A227-AB8E0B05CE2F}" type="slidenum">
              <a:rPr lang="zh-TW" altLang="en-US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607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7622320-AA42-40D2-A240-E768D641921F}" type="slidenum">
              <a:rPr lang="zh-TW" altLang="en-US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550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37B4E0-9C2E-4A46-B0F0-3825695FD277}" type="slidenum">
              <a:rPr lang="zh-TW" altLang="en-US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078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39F140E-E4E9-4AE7-8A08-175522FED43E}" type="slidenum">
              <a:rPr lang="zh-TW" altLang="en-US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320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F940F42-0D79-47D9-A789-44BB06A70CA1}" type="slidenum">
              <a:rPr lang="zh-TW" altLang="en-US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477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75E654D-C76A-41BD-A56E-A39277637C3F}" type="slidenum">
              <a:rPr lang="zh-TW" altLang="en-US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94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2FB6D6-FD42-40A8-8B10-54CFE9D77C8B}" type="slidenum">
              <a:rPr lang="zh-TW" altLang="en-US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873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42BC540-3EA5-4619-9BFA-88113B9F720D}" type="slidenum">
              <a:rPr lang="zh-TW" altLang="en-US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886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F6DD84F-8EDF-45FE-8173-4DDB84221EE6}" type="slidenum">
              <a:rPr lang="zh-TW" altLang="en-US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52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5EB9AC2-705E-4F37-A4EE-DC3FC03CCF71}" type="slidenum">
              <a:rPr lang="zh-TW" altLang="en-US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536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D092654-8F48-4F4E-BA1A-630C7FB22799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688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D092654-8F48-4F4E-BA1A-630C7FB22799}" type="slidenum">
              <a:rPr lang="zh-TW" altLang="en-US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376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A5E15AA-5CFD-497A-B0FD-0E5F84F2A101}" type="slidenum">
              <a:rPr lang="zh-TW" altLang="en-US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338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7A134F8-D7BA-4731-A9F6-002293A2255E}" type="slidenum">
              <a:rPr lang="zh-TW" altLang="en-US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283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DEC004A-49B9-4FBC-AD59-F103FB523A25}" type="slidenum">
              <a:rPr lang="zh-TW" altLang="en-US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312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81BC177-3A75-4721-8454-E8089FA4E99E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11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62158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10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08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3985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95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5989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95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27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02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9904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3751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E6CCC08C-ADF5-4EE7-AFCC-6A817E2752BB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nstantin.glez.de/blog/2010/04/ten-ways-easily-improve-oracle-solaris-zfs-filesystem-performanc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freebsd.org/ZFSTuningGuid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bsd.org/doc/handbook/zf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freebsd.org/RootOnZFS" TargetMode="External"/><Relationship Id="rId5" Type="http://schemas.openxmlformats.org/officeDocument/2006/relationships/hyperlink" Target="https://wiki.freebsd.org/ZFSQuickStartGuide" TargetMode="External"/><Relationship Id="rId4" Type="http://schemas.openxmlformats.org/officeDocument/2006/relationships/hyperlink" Target="https://wiki.freebsd.org/ZFS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bsd.org/doc/handbook/filesystems-zfs.html" TargetMode="External"/><Relationship Id="rId3" Type="http://schemas.openxmlformats.org/officeDocument/2006/relationships/hyperlink" Target="http://hub.opensolaris.org/bin/view/Community+Group+zfs/" TargetMode="External"/><Relationship Id="rId7" Type="http://schemas.openxmlformats.org/officeDocument/2006/relationships/hyperlink" Target="https://www.freebsd.org/doc/handbook/zf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ZFS" TargetMode="External"/><Relationship Id="rId5" Type="http://schemas.openxmlformats.org/officeDocument/2006/relationships/hyperlink" Target="http://docs.oracle.com/cd/E19963-01/pdf/821-1448.pdf" TargetMode="External"/><Relationship Id="rId4" Type="http://schemas.openxmlformats.org/officeDocument/2006/relationships/hyperlink" Target="http://docs.oracle.com/cd/E19120-01/open.solaris/817-2271/index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>
          <a:xfrm>
            <a:off x="2133600" y="2286000"/>
            <a:ext cx="6553200" cy="9667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ZFS</a:t>
            </a:r>
            <a:endParaRPr lang="zh-TW" altLang="en-US" dirty="0" smtClean="0"/>
          </a:p>
        </p:txBody>
      </p:sp>
      <p:sp>
        <p:nvSpPr>
          <p:cNvPr id="3075" name="副標題 4"/>
          <p:cNvSpPr>
            <a:spLocks noGrp="1"/>
          </p:cNvSpPr>
          <p:nvPr>
            <p:ph type="subTitle" sz="quarter" idx="1"/>
          </p:nvPr>
        </p:nvSpPr>
        <p:spPr>
          <a:xfrm>
            <a:off x="2133600" y="2781300"/>
            <a:ext cx="6400800" cy="2095500"/>
          </a:xfrm>
        </p:spPr>
        <p:txBody>
          <a:bodyPr/>
          <a:lstStyle/>
          <a:p>
            <a:pPr eaLnBrk="1" hangingPunct="1"/>
            <a:r>
              <a:rPr lang="en-US" altLang="zh-TW" dirty="0" err="1" smtClean="0"/>
              <a:t>Zetabyte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FileSystem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The Last Word In File Systems</a:t>
            </a:r>
          </a:p>
          <a:p>
            <a:pPr algn="r" eaLnBrk="1" hangingPunct="1"/>
            <a:r>
              <a:rPr lang="en-US" altLang="zh-TW" sz="2000" dirty="0" err="1" smtClean="0"/>
              <a:t>hlku</a:t>
            </a:r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ZFS Intro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Dynamic striping</a:t>
            </a:r>
          </a:p>
          <a:p>
            <a:pPr lvl="1">
              <a:defRPr/>
            </a:pPr>
            <a:r>
              <a:rPr lang="en-US" altLang="zh-TW" dirty="0" smtClean="0"/>
              <a:t>Across all devices to maximize throughput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What if I only have one disk….</a:t>
            </a:r>
          </a:p>
          <a:p>
            <a:pPr>
              <a:defRPr/>
            </a:pPr>
            <a:r>
              <a:rPr lang="en-US" altLang="zh-TW" dirty="0" smtClean="0"/>
              <a:t>Copy-on-write</a:t>
            </a:r>
          </a:p>
          <a:p>
            <a:pPr lvl="1">
              <a:defRPr/>
            </a:pPr>
            <a:r>
              <a:rPr lang="en-US" altLang="zh-TW" dirty="0" smtClean="0"/>
              <a:t>Modified data is in a new block</a:t>
            </a:r>
          </a:p>
          <a:p>
            <a:pPr lvl="1">
              <a:defRPr/>
            </a:pPr>
            <a:endParaRPr lang="en-US" altLang="zh-TW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altLang="zh-TW" sz="3000" b="1" dirty="0" smtClean="0">
              <a:solidFill>
                <a:srgbClr val="0070C0"/>
              </a:solidFill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sz="3000" b="1" dirty="0" smtClean="0">
                <a:solidFill>
                  <a:srgbClr val="FF0000"/>
                </a:solidFill>
              </a:rPr>
              <a:t>Improve throughput and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ZFS Intro – Other Features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Snapshots &amp; Clones &amp; Rollbacks</a:t>
            </a:r>
          </a:p>
          <a:p>
            <a:pPr lvl="1"/>
            <a:r>
              <a:rPr lang="en-US" altLang="zh-TW" dirty="0" smtClean="0"/>
              <a:t>Fast creation</a:t>
            </a:r>
          </a:p>
          <a:p>
            <a:pPr lvl="1"/>
            <a:r>
              <a:rPr lang="en-US" altLang="zh-TW" dirty="0" smtClean="0"/>
              <a:t>Space efficiency</a:t>
            </a:r>
          </a:p>
          <a:p>
            <a:pPr lvl="1"/>
            <a:r>
              <a:rPr lang="en-US" altLang="zh-TW" dirty="0" smtClean="0"/>
              <a:t>Clones are writeable snapshots</a:t>
            </a:r>
          </a:p>
          <a:p>
            <a:r>
              <a:rPr lang="en-US" altLang="zh-TW" dirty="0" smtClean="0"/>
              <a:t>Compression</a:t>
            </a:r>
          </a:p>
          <a:p>
            <a:pPr lvl="1"/>
            <a:r>
              <a:rPr lang="en-US" altLang="zh-TW" dirty="0" err="1" smtClean="0"/>
              <a:t>lzjb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gzip</a:t>
            </a:r>
            <a:r>
              <a:rPr lang="en-US" altLang="zh-TW" dirty="0" smtClean="0"/>
              <a:t>-*, lz4</a:t>
            </a:r>
          </a:p>
          <a:p>
            <a:r>
              <a:rPr lang="en-US" altLang="zh-TW" dirty="0"/>
              <a:t>Data </a:t>
            </a:r>
            <a:r>
              <a:rPr lang="en-US" altLang="zh-TW" dirty="0" smtClean="0"/>
              <a:t>deduplication</a:t>
            </a:r>
          </a:p>
          <a:p>
            <a:r>
              <a:rPr lang="en-US" altLang="zh-TW" dirty="0"/>
              <a:t>Cache </a:t>
            </a:r>
            <a:r>
              <a:rPr lang="en-US" altLang="zh-TW" dirty="0" smtClean="0"/>
              <a:t>management</a:t>
            </a:r>
            <a:endParaRPr lang="en-US" altLang="zh-TW" dirty="0"/>
          </a:p>
          <a:p>
            <a:pPr lvl="1"/>
            <a:r>
              <a:rPr lang="en-US" altLang="zh-TW" dirty="0"/>
              <a:t>ARC, </a:t>
            </a:r>
            <a:r>
              <a:rPr lang="en-US" altLang="zh-TW" dirty="0" smtClean="0"/>
              <a:t>L2ARC, ZIL</a:t>
            </a:r>
            <a:endParaRPr lang="en-US" altLang="zh-TW" dirty="0"/>
          </a:p>
          <a:p>
            <a:r>
              <a:rPr lang="en-US" altLang="zh-TW" dirty="0" smtClean="0"/>
              <a:t>Encryption</a:t>
            </a:r>
          </a:p>
          <a:p>
            <a:pPr lvl="1"/>
            <a:r>
              <a:rPr lang="en-US" altLang="zh-TW" dirty="0" smtClean="0"/>
              <a:t>ZFS Pool Version 30</a:t>
            </a:r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ZFS – </a:t>
            </a:r>
            <a:r>
              <a:rPr lang="en-US" altLang="zh-TW" dirty="0"/>
              <a:t>Platforms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Oracle Solaris 10 / 11</a:t>
            </a:r>
          </a:p>
          <a:p>
            <a:r>
              <a:rPr lang="en-US" altLang="zh-TW" dirty="0" err="1" smtClean="0"/>
              <a:t>OpenSolaris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OpenIndiana</a:t>
            </a:r>
            <a:endParaRPr lang="en-US" altLang="zh-TW" dirty="0" smtClean="0"/>
          </a:p>
          <a:p>
            <a:r>
              <a:rPr lang="en-US" altLang="zh-TW" dirty="0" err="1"/>
              <a:t>Nexenta</a:t>
            </a:r>
            <a:endParaRPr lang="en-US" altLang="zh-TW" dirty="0" smtClean="0"/>
          </a:p>
          <a:p>
            <a:r>
              <a:rPr lang="en-US" altLang="zh-TW" dirty="0" smtClean="0"/>
              <a:t>FreeBSD</a:t>
            </a:r>
          </a:p>
          <a:p>
            <a:pPr lvl="1"/>
            <a:r>
              <a:rPr lang="en-US" altLang="zh-TW" dirty="0" smtClean="0"/>
              <a:t>8.4, 9.2, 10.0</a:t>
            </a:r>
          </a:p>
          <a:p>
            <a:r>
              <a:rPr lang="en-US" altLang="zh-TW" dirty="0" err="1" smtClean="0"/>
              <a:t>FreeNAS</a:t>
            </a:r>
            <a:endParaRPr lang="en-US" altLang="zh-TW" dirty="0" smtClean="0"/>
          </a:p>
          <a:p>
            <a:r>
              <a:rPr lang="en-US" altLang="zh-TW" dirty="0" smtClean="0"/>
              <a:t>GNU/</a:t>
            </a:r>
            <a:r>
              <a:rPr lang="en-US" altLang="zh-TW" dirty="0" err="1" smtClean="0"/>
              <a:t>kFreeBSD</a:t>
            </a:r>
            <a:endParaRPr lang="en-US" altLang="zh-TW" dirty="0" smtClean="0"/>
          </a:p>
          <a:p>
            <a:r>
              <a:rPr lang="en-US" altLang="zh-TW" dirty="0" err="1" smtClean="0"/>
              <a:t>NetBSD</a:t>
            </a:r>
            <a:endParaRPr lang="en-US" altLang="zh-TW" dirty="0" smtClean="0"/>
          </a:p>
          <a:p>
            <a:r>
              <a:rPr lang="en-US" altLang="zh-TW" dirty="0" smtClean="0"/>
              <a:t>Mac X OS</a:t>
            </a:r>
          </a:p>
          <a:p>
            <a:r>
              <a:rPr lang="en-US" altLang="zh-TW" dirty="0" smtClean="0"/>
              <a:t>Linux / Linux FUSE / Kernel Module</a:t>
            </a:r>
          </a:p>
          <a:p>
            <a:pPr lvl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Using ZFS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z</a:t>
            </a:r>
            <a:r>
              <a:rPr lang="en-US" altLang="zh-TW" dirty="0" err="1" smtClean="0"/>
              <a:t>pool</a:t>
            </a:r>
            <a:endParaRPr lang="en-US" altLang="zh-TW" dirty="0"/>
          </a:p>
          <a:p>
            <a:pPr lvl="1">
              <a:defRPr/>
            </a:pPr>
            <a:r>
              <a:rPr lang="en-US" altLang="zh-TW" dirty="0" smtClean="0"/>
              <a:t>Maintain relations between hard disk and ZFS pool</a:t>
            </a:r>
          </a:p>
          <a:p>
            <a:pPr>
              <a:defRPr/>
            </a:pPr>
            <a:r>
              <a:rPr lang="en-US" altLang="zh-TW" dirty="0" err="1"/>
              <a:t>z</a:t>
            </a:r>
            <a:r>
              <a:rPr lang="en-US" altLang="zh-TW" dirty="0" err="1" smtClean="0"/>
              <a:t>fs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Manage ZFS and configuration setting</a:t>
            </a: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err="1" smtClean="0"/>
              <a:t>zfs_enable</a:t>
            </a:r>
            <a:r>
              <a:rPr lang="en-US" altLang="zh-TW" dirty="0" smtClean="0"/>
              <a:t>="YES“</a:t>
            </a:r>
          </a:p>
          <a:p>
            <a:pPr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     #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rc.d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zfs</a:t>
            </a:r>
            <a:r>
              <a:rPr lang="en-US" altLang="zh-TW" dirty="0" smtClean="0"/>
              <a:t> start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zpool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create tank</a:t>
            </a:r>
          </a:p>
          <a:p>
            <a:pPr lvl="1"/>
            <a:r>
              <a:rPr lang="en-US" altLang="zh-TW" dirty="0" smtClean="0"/>
              <a:t>ad0 ad1</a:t>
            </a:r>
          </a:p>
          <a:p>
            <a:pPr lvl="1"/>
            <a:r>
              <a:rPr lang="en-US" altLang="zh-TW" dirty="0" smtClean="0"/>
              <a:t>mirror ad0 ad1</a:t>
            </a:r>
          </a:p>
          <a:p>
            <a:pPr lvl="1"/>
            <a:r>
              <a:rPr lang="en-US" altLang="zh-TW" dirty="0" err="1" smtClean="0"/>
              <a:t>raidz</a:t>
            </a:r>
            <a:r>
              <a:rPr lang="en-US" altLang="zh-TW" dirty="0" smtClean="0"/>
              <a:t> ad0 ad1 ad2</a:t>
            </a:r>
          </a:p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destroy tank</a:t>
            </a:r>
          </a:p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add/attach/detach/online/offline</a:t>
            </a:r>
          </a:p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clear/replace</a:t>
            </a:r>
          </a:p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list/status</a:t>
            </a:r>
          </a:p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export/import</a:t>
            </a:r>
          </a:p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upgrade -v/-a</a:t>
            </a:r>
          </a:p>
          <a:p>
            <a:r>
              <a:rPr lang="en-US" altLang="zh-TW" dirty="0" err="1" smtClean="0"/>
              <a:t>zpool</a:t>
            </a:r>
            <a:r>
              <a:rPr lang="en-US" altLang="zh-TW" dirty="0" smtClean="0"/>
              <a:t> get/set …</a:t>
            </a:r>
          </a:p>
          <a:p>
            <a:pPr lvl="1"/>
            <a:r>
              <a:rPr lang="en-US" altLang="zh-TW" dirty="0" smtClean="0"/>
              <a:t>get all</a:t>
            </a: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zfs</a:t>
            </a:r>
            <a:r>
              <a:rPr lang="en-US" altLang="zh-TW" dirty="0" smtClean="0"/>
              <a:t> – (1)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create</a:t>
            </a:r>
          </a:p>
          <a:p>
            <a:pPr lvl="1"/>
            <a:r>
              <a:rPr lang="en-US" altLang="zh-TW" dirty="0" smtClean="0"/>
              <a:t>tank/fs0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destroy</a:t>
            </a:r>
          </a:p>
          <a:p>
            <a:pPr lvl="1"/>
            <a:r>
              <a:rPr lang="en-US" altLang="zh-TW" dirty="0" smtClean="0"/>
              <a:t>tank/fs0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snapshot</a:t>
            </a:r>
          </a:p>
          <a:p>
            <a:pPr lvl="1"/>
            <a:r>
              <a:rPr lang="en-US" altLang="zh-TW" dirty="0" smtClean="0"/>
              <a:t>tank/fs0@today</a:t>
            </a:r>
          </a:p>
          <a:p>
            <a:pPr lvl="1"/>
            <a:r>
              <a:rPr lang="en-US" altLang="zh-TW" dirty="0" smtClean="0"/>
              <a:t>tank/fs0/.</a:t>
            </a:r>
            <a:r>
              <a:rPr lang="en-US" altLang="zh-TW" dirty="0" err="1" smtClean="0"/>
              <a:t>zfs</a:t>
            </a:r>
            <a:r>
              <a:rPr lang="en-US" altLang="zh-TW" dirty="0" smtClean="0"/>
              <a:t>/snapshot/today/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clone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rollback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list</a:t>
            </a:r>
          </a:p>
          <a:p>
            <a:r>
              <a:rPr lang="en-US" altLang="zh-TW" dirty="0" err="1"/>
              <a:t>z</a:t>
            </a:r>
            <a:r>
              <a:rPr lang="en-US" altLang="zh-TW" dirty="0" err="1" smtClean="0"/>
              <a:t>fs</a:t>
            </a:r>
            <a:r>
              <a:rPr lang="en-US" altLang="zh-TW" dirty="0" smtClean="0"/>
              <a:t> set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zfs</a:t>
            </a:r>
            <a:r>
              <a:rPr lang="en-US" altLang="zh-TW" dirty="0" smtClean="0"/>
              <a:t> – (2)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mount/</a:t>
            </a:r>
            <a:r>
              <a:rPr lang="en-US" altLang="zh-TW" dirty="0" err="1" smtClean="0"/>
              <a:t>unmount</a:t>
            </a:r>
            <a:endParaRPr lang="en-US" altLang="zh-TW" dirty="0" smtClean="0"/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upgrade -v/-a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send/receive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allow/</a:t>
            </a:r>
            <a:r>
              <a:rPr lang="en-US" altLang="zh-TW" dirty="0" err="1" smtClean="0"/>
              <a:t>unallow</a:t>
            </a:r>
            <a:endParaRPr lang="en-US" altLang="zh-TW" dirty="0" smtClean="0"/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hold/holds/release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diff</a:t>
            </a:r>
          </a:p>
          <a:p>
            <a:r>
              <a:rPr lang="en-US" altLang="zh-TW" dirty="0" err="1" smtClean="0"/>
              <a:t>zfs</a:t>
            </a:r>
            <a:r>
              <a:rPr lang="en-US" altLang="zh-TW" dirty="0" smtClean="0"/>
              <a:t> jail/</a:t>
            </a:r>
            <a:r>
              <a:rPr lang="en-US" altLang="zh-TW" dirty="0" err="1" smtClean="0"/>
              <a:t>unjail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 smtClean="0"/>
              <a:t>Under these attracting features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4648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800" dirty="0"/>
              <a:t>T</a:t>
            </a:r>
            <a:r>
              <a:rPr lang="en-US" altLang="zh-TW" sz="2800" dirty="0" smtClean="0"/>
              <a:t>here must be a price…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altLang="zh-TW" sz="30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ZFS can be a monster which eat up all your memory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So watch out your hardware limit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or it will </a:t>
            </a:r>
            <a:r>
              <a:rPr lang="en-US" altLang="zh-TW" sz="2800" dirty="0" smtClean="0">
                <a:solidFill>
                  <a:srgbClr val="FF0000"/>
                </a:solidFill>
              </a:rPr>
              <a:t>CRASH</a:t>
            </a:r>
            <a:r>
              <a:rPr lang="en-US" altLang="zh-TW" sz="2800" dirty="0" smtClean="0"/>
              <a:t>!</a:t>
            </a:r>
          </a:p>
          <a:p>
            <a:pPr algn="ctr"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 smtClean="0"/>
              <a:t>Ten Ways To Improve ZFS 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1: Add Enough RAM</a:t>
            </a:r>
          </a:p>
          <a:p>
            <a:pPr>
              <a:defRPr/>
            </a:pPr>
            <a:r>
              <a:rPr lang="en-US" altLang="zh-TW" dirty="0" smtClean="0"/>
              <a:t>2: Add More RAM</a:t>
            </a:r>
          </a:p>
          <a:p>
            <a:pPr>
              <a:defRPr/>
            </a:pPr>
            <a:r>
              <a:rPr lang="en-US" altLang="zh-TW" dirty="0" smtClean="0"/>
              <a:t>3: Boost </a:t>
            </a:r>
            <a:r>
              <a:rPr lang="en-US" altLang="zh-TW" dirty="0" err="1" smtClean="0"/>
              <a:t>Deduplication</a:t>
            </a:r>
            <a:r>
              <a:rPr lang="en-US" altLang="zh-TW" dirty="0" smtClean="0"/>
              <a:t> Performance With Even More RAM</a:t>
            </a:r>
          </a:p>
          <a:p>
            <a:pPr>
              <a:defRPr/>
            </a:pPr>
            <a:r>
              <a:rPr lang="en-US" altLang="zh-TW" dirty="0" smtClean="0"/>
              <a:t>4: Use SSDs to Improve Read Performance</a:t>
            </a:r>
          </a:p>
          <a:p>
            <a:pPr>
              <a:defRPr/>
            </a:pPr>
            <a:r>
              <a:rPr lang="en-US" altLang="zh-TW" dirty="0" smtClean="0"/>
              <a:t>5: Use SSDs to Improve Write Performance</a:t>
            </a:r>
          </a:p>
          <a:p>
            <a:pPr>
              <a:defRPr/>
            </a:pPr>
            <a:r>
              <a:rPr lang="en-US" altLang="zh-TW" dirty="0" smtClean="0"/>
              <a:t>6: Use Mirroring</a:t>
            </a:r>
          </a:p>
          <a:p>
            <a:pPr>
              <a:defRPr/>
            </a:pPr>
            <a:r>
              <a:rPr lang="en-US" altLang="zh-TW" dirty="0" smtClean="0"/>
              <a:t>7: Add More Disks</a:t>
            </a:r>
          </a:p>
          <a:p>
            <a:pPr>
              <a:defRPr/>
            </a:pPr>
            <a:r>
              <a:rPr lang="en-US" altLang="zh-TW" dirty="0" smtClean="0"/>
              <a:t>8: Leave Enough Free Space</a:t>
            </a:r>
          </a:p>
          <a:p>
            <a:pPr>
              <a:defRPr/>
            </a:pPr>
            <a:r>
              <a:rPr lang="en-US" altLang="zh-TW" dirty="0" smtClean="0"/>
              <a:t>9: Hire An Expert</a:t>
            </a:r>
          </a:p>
          <a:p>
            <a:pPr>
              <a:defRPr/>
            </a:pPr>
            <a:r>
              <a:rPr lang="en-US" altLang="zh-TW" dirty="0" smtClean="0"/>
              <a:t>10: Be An Evil Tuner - But Know What You Do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sz="1400" dirty="0" smtClean="0">
              <a:hlinkClick r:id="rId3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1400" dirty="0" smtClean="0">
                <a:hlinkClick r:id="rId3"/>
              </a:rPr>
              <a:t>http://constantin.glez.de/blog/2010/04/ten-ways-easily-improve-oracle-solaris-zfs-filesystem-performance</a:t>
            </a:r>
            <a:endParaRPr lang="en-US" altLang="zh-TW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Tuning for production use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105400"/>
          </a:xfrm>
        </p:spPr>
        <p:txBody>
          <a:bodyPr/>
          <a:lstStyle/>
          <a:p>
            <a:r>
              <a:rPr lang="en-US" altLang="zh-TW" smtClean="0"/>
              <a:t>Users of the i386™ architecture </a:t>
            </a:r>
          </a:p>
          <a:p>
            <a:pPr lvl="1"/>
            <a:r>
              <a:rPr lang="en-US" altLang="zh-TW" smtClean="0"/>
              <a:t>add in kernel configuration file, rebuild their kernel, and reboot</a:t>
            </a:r>
          </a:p>
          <a:p>
            <a:pPr lvl="2"/>
            <a:r>
              <a:rPr lang="en-US" altLang="zh-TW" smtClean="0"/>
              <a:t>options KVA_PAGES=512 </a:t>
            </a:r>
          </a:p>
          <a:p>
            <a:pPr lvl="2"/>
            <a:endParaRPr lang="en-US" altLang="zh-TW" smtClean="0"/>
          </a:p>
          <a:p>
            <a:r>
              <a:rPr lang="en-US" altLang="zh-TW" smtClean="0"/>
              <a:t>There is one example of ZFS running nicely on a laptop with 768 MB of physical RAM with the following settings in /boot/loader.conf:</a:t>
            </a:r>
          </a:p>
          <a:p>
            <a:pPr lvl="1"/>
            <a:r>
              <a:rPr lang="en-US" altLang="zh-TW" smtClean="0"/>
              <a:t>vm.kmem_size="330M"</a:t>
            </a:r>
          </a:p>
          <a:p>
            <a:pPr lvl="1"/>
            <a:r>
              <a:rPr lang="en-US" altLang="zh-TW" smtClean="0"/>
              <a:t>vm.kmem_size_max="330M"</a:t>
            </a:r>
          </a:p>
          <a:p>
            <a:pPr lvl="1"/>
            <a:r>
              <a:rPr lang="en-US" altLang="zh-TW" smtClean="0"/>
              <a:t>vfs.zfs.arc_max="40M"</a:t>
            </a:r>
          </a:p>
          <a:p>
            <a:pPr lvl="1"/>
            <a:r>
              <a:rPr lang="en-US" altLang="zh-TW" smtClean="0"/>
              <a:t>vfs.zfs.vdev.cache.size="5M“</a:t>
            </a:r>
          </a:p>
          <a:p>
            <a:r>
              <a:rPr lang="en-US" altLang="zh-TW" smtClean="0">
                <a:hlinkClick r:id="rId3"/>
              </a:rPr>
              <a:t>http://wiki.freebsd.org/ZFSTuningGuide</a:t>
            </a:r>
            <a:endParaRPr lang="en-US" altLang="zh-TW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Are you tired of…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Disk Partitioning (Slice,</a:t>
            </a:r>
            <a:r>
              <a:rPr lang="zh-TW" altLang="en-US" dirty="0" smtClean="0"/>
              <a:t> </a:t>
            </a:r>
            <a:r>
              <a:rPr lang="en-US" altLang="zh-TW" dirty="0" smtClean="0"/>
              <a:t>label….)</a:t>
            </a:r>
          </a:p>
          <a:p>
            <a:pPr>
              <a:defRPr/>
            </a:pPr>
            <a:r>
              <a:rPr lang="en-US" altLang="zh-TW" dirty="0" smtClean="0"/>
              <a:t>Physical volume limitation</a:t>
            </a:r>
          </a:p>
          <a:p>
            <a:pPr>
              <a:defRPr/>
            </a:pPr>
            <a:r>
              <a:rPr lang="en-US" altLang="zh-TW" dirty="0" smtClean="0"/>
              <a:t>Long FSCK time</a:t>
            </a:r>
          </a:p>
          <a:p>
            <a:pPr>
              <a:defRPr/>
            </a:pPr>
            <a:r>
              <a:rPr lang="en-US" altLang="zh-TW" dirty="0" smtClean="0"/>
              <a:t>Silent corruption on your disk</a:t>
            </a:r>
          </a:p>
          <a:p>
            <a:pPr>
              <a:defRPr/>
            </a:pPr>
            <a:r>
              <a:rPr lang="en-US" altLang="zh-TW" dirty="0" smtClean="0"/>
              <a:t>waiting when moving large files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…</a:t>
            </a:r>
            <a:r>
              <a:rPr lang="en-US" altLang="zh-TW" dirty="0" err="1" smtClean="0"/>
              <a:t>etc</a:t>
            </a:r>
            <a:endParaRPr lang="en-US" altLang="zh-TW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sz="3200" b="1" dirty="0" smtClean="0">
                <a:solidFill>
                  <a:srgbClr val="FF0000"/>
                </a:solidFill>
              </a:rPr>
              <a:t>Try ZFS!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Further Reading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3"/>
              </a:rPr>
              <a:t>https://www.freebsd.org/doc/handbook/zfs.html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zpool</a:t>
            </a:r>
            <a:r>
              <a:rPr lang="en-US" altLang="zh-TW" dirty="0" smtClean="0"/>
              <a:t>(1M)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zfs</a:t>
            </a:r>
            <a:r>
              <a:rPr lang="en-US" altLang="zh-TW" dirty="0" smtClean="0"/>
              <a:t>(1M)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https://wiki.freebsd.org/ZFS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Live demos!!!!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>
                <a:hlinkClick r:id="rId5"/>
              </a:rPr>
              <a:t>https://wiki.freebsd.org/ZFSQuickStartGuide</a:t>
            </a:r>
            <a:endParaRPr lang="en-US" altLang="zh-TW" dirty="0" smtClean="0"/>
          </a:p>
          <a:p>
            <a:pPr lvl="1"/>
            <a:endParaRPr lang="en-US" altLang="zh-TW" dirty="0" smtClean="0">
              <a:hlinkClick r:id="rId6"/>
            </a:endParaRPr>
          </a:p>
          <a:p>
            <a:r>
              <a:rPr lang="en-US" altLang="zh-TW" dirty="0" smtClean="0">
                <a:hlinkClick r:id="rId6"/>
              </a:rPr>
              <a:t>https://wiki.freebsd.org/RootOnZFS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ZFS-only FreeBSD</a:t>
            </a: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 – Create </a:t>
            </a:r>
            <a:r>
              <a:rPr lang="en-US" altLang="zh-TW" dirty="0" err="1" smtClean="0"/>
              <a:t>zpool</a:t>
            </a:r>
            <a:r>
              <a:rPr lang="en-US" altLang="zh-TW" dirty="0" smtClean="0"/>
              <a:t> using files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Prepare BIG blank files</a:t>
            </a:r>
          </a:p>
          <a:p>
            <a:pPr lvl="1"/>
            <a:r>
              <a:rPr lang="en-US" altLang="zh-TW" smtClean="0"/>
              <a:t>dd if=/dev/zero of=/zfs/device/disk1 bs=1m count=1024</a:t>
            </a:r>
          </a:p>
          <a:p>
            <a:pPr lvl="1"/>
            <a:r>
              <a:rPr lang="en-US" altLang="zh-TW" smtClean="0"/>
              <a:t>…</a:t>
            </a:r>
          </a:p>
          <a:p>
            <a:pPr lvl="1"/>
            <a:endParaRPr lang="en-US" altLang="zh-TW" smtClean="0"/>
          </a:p>
          <a:p>
            <a:r>
              <a:rPr lang="en-US" altLang="zh-TW" smtClean="0"/>
              <a:t>Create zpool</a:t>
            </a:r>
          </a:p>
          <a:p>
            <a:pPr lvl="1"/>
            <a:r>
              <a:rPr lang="en-US" altLang="zh-TW" smtClean="0"/>
              <a:t>zpool create filetank mirror /zfs/device/disk1 …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Z File System Introduction</a:t>
            </a:r>
          </a:p>
          <a:p>
            <a:r>
              <a:rPr lang="en-US" altLang="zh-TW" dirty="0" smtClean="0"/>
              <a:t>Using ZFS</a:t>
            </a:r>
          </a:p>
          <a:p>
            <a:pPr lvl="1"/>
            <a:r>
              <a:rPr lang="en-US" altLang="zh-TW" dirty="0" err="1" smtClean="0"/>
              <a:t>zpool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Zfs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>
              <a:hlinkClick r:id="rId3"/>
            </a:endParaRPr>
          </a:p>
          <a:p>
            <a:r>
              <a:rPr lang="en-US" altLang="zh-TW" dirty="0" smtClean="0"/>
              <a:t>Reference</a:t>
            </a:r>
            <a:endParaRPr lang="en-US" altLang="zh-TW" dirty="0" smtClean="0">
              <a:hlinkClick r:id="rId3"/>
            </a:endParaRPr>
          </a:p>
          <a:p>
            <a:pPr lvl="1"/>
            <a:r>
              <a:rPr lang="en-US" altLang="zh-TW" sz="1800" dirty="0">
                <a:hlinkClick r:id="rId4"/>
              </a:rPr>
              <a:t>http://docs.oracle.com/cd/E19120-01/open.solaris/817-2271/index.html</a:t>
            </a:r>
            <a:endParaRPr lang="en-US" altLang="zh-TW" sz="1800" dirty="0" smtClean="0"/>
          </a:p>
          <a:p>
            <a:pPr lvl="2"/>
            <a:r>
              <a:rPr lang="en-US" altLang="zh-TW" dirty="0">
                <a:hlinkClick r:id="rId5"/>
              </a:rPr>
              <a:t>http://</a:t>
            </a:r>
            <a:r>
              <a:rPr lang="en-US" altLang="zh-TW" dirty="0" smtClean="0">
                <a:hlinkClick r:id="rId5"/>
              </a:rPr>
              <a:t>docs.oracle.com/cd/E19963-01/pdf/821-1448.pdf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6"/>
              </a:rPr>
              <a:t>http://en.wikipedia.org/wiki/ZFS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7"/>
              </a:rPr>
              <a:t>https://www.freebsd.org/doc/handbook/zfs.html</a:t>
            </a:r>
            <a:endParaRPr lang="en-US" altLang="zh-TW" dirty="0" smtClean="0">
              <a:hlinkClick r:id="rId8"/>
            </a:endParaRP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95885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ZFS Intro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077200" cy="4648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Storage Pools</a:t>
            </a:r>
          </a:p>
          <a:p>
            <a:pPr lvl="1">
              <a:defRPr/>
            </a:pPr>
            <a:r>
              <a:rPr lang="en-US" altLang="zh-TW" dirty="0" smtClean="0"/>
              <a:t>Constructed of files, partitions, or entire disks</a:t>
            </a:r>
          </a:p>
          <a:p>
            <a:pPr lvl="2">
              <a:defRPr/>
            </a:pPr>
            <a:r>
              <a:rPr lang="en-US" altLang="zh-TW" dirty="0" smtClean="0"/>
              <a:t>Does for storage what VM did for memory</a:t>
            </a:r>
          </a:p>
          <a:p>
            <a:pPr lvl="1">
              <a:defRPr/>
            </a:pPr>
            <a:r>
              <a:rPr lang="en-US" altLang="zh-TW" dirty="0" smtClean="0"/>
              <a:t>stripe, mirror(RAID1), </a:t>
            </a:r>
            <a:r>
              <a:rPr lang="en-US" altLang="zh-TW" dirty="0" err="1" smtClean="0"/>
              <a:t>raidz</a:t>
            </a:r>
            <a:r>
              <a:rPr lang="en-US" altLang="zh-TW" dirty="0" smtClean="0"/>
              <a:t>(RAID5), raidz2, raidz3</a:t>
            </a:r>
          </a:p>
          <a:p>
            <a:pPr lvl="2">
              <a:defRPr/>
            </a:pPr>
            <a:r>
              <a:rPr lang="en-US" altLang="zh-TW" dirty="0" smtClean="0"/>
              <a:t>Hot spares</a:t>
            </a:r>
          </a:p>
          <a:p>
            <a:pPr>
              <a:defRPr/>
            </a:pPr>
            <a:r>
              <a:rPr lang="en-US" altLang="zh-TW" dirty="0" smtClean="0"/>
              <a:t>Capacity</a:t>
            </a:r>
          </a:p>
          <a:p>
            <a:pPr lvl="1">
              <a:defRPr/>
            </a:pPr>
            <a:r>
              <a:rPr lang="en-US" altLang="zh-TW" dirty="0" smtClean="0"/>
              <a:t>128-bit file system</a:t>
            </a:r>
          </a:p>
          <a:p>
            <a:pPr>
              <a:defRPr/>
            </a:pPr>
            <a:r>
              <a:rPr lang="en-US" altLang="zh-TW" dirty="0"/>
              <a:t>Max File Size</a:t>
            </a:r>
          </a:p>
          <a:p>
            <a:pPr lvl="1">
              <a:defRPr/>
            </a:pPr>
            <a:r>
              <a:rPr lang="en-US" altLang="zh-TW" dirty="0" smtClean="0"/>
              <a:t>16 EB (1 EB = 10</a:t>
            </a:r>
            <a:r>
              <a:rPr lang="en-US" altLang="zh-TW" baseline="30000" dirty="0" smtClean="0"/>
              <a:t>3</a:t>
            </a:r>
            <a:r>
              <a:rPr lang="en-US" altLang="zh-TW" dirty="0" smtClean="0"/>
              <a:t> PB = 10</a:t>
            </a:r>
            <a:r>
              <a:rPr lang="en-US" altLang="zh-TW" baseline="30000" dirty="0" smtClean="0"/>
              <a:t>6</a:t>
            </a:r>
            <a:r>
              <a:rPr lang="en-US" altLang="zh-TW" dirty="0" smtClean="0"/>
              <a:t> TB)</a:t>
            </a:r>
          </a:p>
          <a:p>
            <a:pPr>
              <a:defRPr/>
            </a:pPr>
            <a:r>
              <a:rPr lang="en-US" altLang="zh-TW" dirty="0"/>
              <a:t>Max Volume </a:t>
            </a:r>
            <a:r>
              <a:rPr lang="en-US" altLang="zh-TW" dirty="0" smtClean="0"/>
              <a:t>Size</a:t>
            </a:r>
            <a:endParaRPr lang="en-US" altLang="zh-TW" dirty="0"/>
          </a:p>
          <a:p>
            <a:pPr lvl="1">
              <a:defRPr/>
            </a:pPr>
            <a:r>
              <a:rPr lang="en-US" altLang="zh-TW" dirty="0"/>
              <a:t>16 </a:t>
            </a:r>
            <a:r>
              <a:rPr lang="en-US" altLang="zh-TW" dirty="0" smtClean="0"/>
              <a:t>EB</a:t>
            </a:r>
          </a:p>
        </p:txBody>
      </p:sp>
    </p:spTree>
    <p:extLst>
      <p:ext uri="{BB962C8B-B14F-4D97-AF65-F5344CB8AC3E}">
        <p14:creationId xmlns:p14="http://schemas.microsoft.com/office/powerpoint/2010/main" val="267849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95885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ZFS </a:t>
            </a:r>
            <a:r>
              <a:rPr lang="en-US" altLang="zh-TW" dirty="0"/>
              <a:t>Intro (Cont.)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077200" cy="4648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Variable block size</a:t>
            </a:r>
          </a:p>
          <a:p>
            <a:pPr lvl="1">
              <a:defRPr/>
            </a:pPr>
            <a:r>
              <a:rPr lang="en-US" altLang="zh-TW" dirty="0" smtClean="0"/>
              <a:t>Data compression (CPU-bound vs. I/O-bound)</a:t>
            </a:r>
          </a:p>
          <a:p>
            <a:pPr>
              <a:defRPr/>
            </a:pPr>
            <a:r>
              <a:rPr lang="en-US" altLang="zh-TW" dirty="0" smtClean="0"/>
              <a:t>Adaptive </a:t>
            </a:r>
            <a:r>
              <a:rPr lang="en-US" altLang="zh-TW" dirty="0" err="1" smtClean="0"/>
              <a:t>endianness</a:t>
            </a:r>
            <a:endParaRPr lang="zh-TW" altLang="en-US" dirty="0" smtClean="0"/>
          </a:p>
          <a:p>
            <a:pPr lvl="1">
              <a:defRPr/>
            </a:pPr>
            <a:r>
              <a:rPr lang="en-US" altLang="zh-TW" dirty="0" err="1" smtClean="0"/>
              <a:t>Sparc</a:t>
            </a:r>
            <a:r>
              <a:rPr lang="en-US" altLang="zh-TW" dirty="0" smtClean="0"/>
              <a:t>(Big-endian) &amp; others(Little-endian)</a:t>
            </a:r>
          </a:p>
          <a:p>
            <a:pPr lvl="1">
              <a:defRPr/>
            </a:pPr>
            <a:endParaRPr lang="en-US" altLang="zh-TW" dirty="0"/>
          </a:p>
          <a:p>
            <a:pPr lvl="1"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/>
          </a:p>
          <a:p>
            <a:pPr lvl="1"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sz="3000" b="1" dirty="0" smtClean="0">
                <a:solidFill>
                  <a:srgbClr val="FF0000"/>
                </a:solidFill>
              </a:rPr>
              <a:t>Break the limitation of traditional File System!</a:t>
            </a:r>
            <a:endParaRPr lang="zh-TW" altLang="en-US" sz="3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FS/Volume model vs. ZFS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54150"/>
            <a:ext cx="8458200" cy="48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ZFS Intro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Data Integrity</a:t>
            </a:r>
          </a:p>
          <a:p>
            <a:pPr lvl="1">
              <a:defRPr/>
            </a:pPr>
            <a:r>
              <a:rPr lang="en-US" altLang="zh-TW" dirty="0" smtClean="0"/>
              <a:t>Checksums</a:t>
            </a:r>
          </a:p>
          <a:p>
            <a:pPr lvl="1">
              <a:defRPr/>
            </a:pPr>
            <a:r>
              <a:rPr lang="en-US" altLang="zh-TW" kern="1200" dirty="0" err="1" smtClean="0"/>
              <a:t>Resilver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Online “scrub”</a:t>
            </a:r>
          </a:p>
          <a:p>
            <a:pPr lvl="2">
              <a:defRPr/>
            </a:pPr>
            <a:r>
              <a:rPr lang="en-US" altLang="zh-TW" dirty="0" smtClean="0"/>
              <a:t>fsck is offline and only check metadata</a:t>
            </a:r>
          </a:p>
          <a:p>
            <a:pPr lvl="2">
              <a:defRPr/>
            </a:pPr>
            <a:r>
              <a:rPr lang="en-US" altLang="zh-TW" dirty="0" smtClean="0"/>
              <a:t>scrub once per week for cheap disks or per month for enterprise disks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sz="3000" b="1" dirty="0" smtClean="0">
                <a:solidFill>
                  <a:srgbClr val="FF0000"/>
                </a:solidFill>
              </a:rPr>
              <a:t>No FSCK and silent corruption!</a:t>
            </a:r>
            <a:endParaRPr lang="zh-TW" altLang="en-US" sz="3000" b="1" dirty="0">
              <a:solidFill>
                <a:srgbClr val="FF0000"/>
              </a:solidFill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67200"/>
            <a:ext cx="668023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Traditional Mirroring</a:t>
            </a:r>
            <a:endParaRPr lang="zh-TW" altLang="en-US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830580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Self-Healing in ZFS</a:t>
            </a:r>
            <a:endParaRPr lang="zh-TW" altLang="en-US" dirty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1371600"/>
            <a:ext cx="8208962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12543</TotalTime>
  <Words>670</Words>
  <Application>Microsoft Office PowerPoint</Application>
  <PresentationFormat>如螢幕大小 (4:3)</PresentationFormat>
  <Paragraphs>204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1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 New Roman</vt:lpstr>
      <vt:lpstr>Wingdings</vt:lpstr>
      <vt:lpstr>Computer Center</vt:lpstr>
      <vt:lpstr>ZFS</vt:lpstr>
      <vt:lpstr>Are you tired of…</vt:lpstr>
      <vt:lpstr>Outline</vt:lpstr>
      <vt:lpstr>ZFS Intro</vt:lpstr>
      <vt:lpstr>ZFS Intro (Cont.)  </vt:lpstr>
      <vt:lpstr>FS/Volume model vs. ZFS</vt:lpstr>
      <vt:lpstr>ZFS Intro (Cont.)</vt:lpstr>
      <vt:lpstr>Traditional Mirroring</vt:lpstr>
      <vt:lpstr>Self-Healing in ZFS</vt:lpstr>
      <vt:lpstr>ZFS Intro (Cont.)</vt:lpstr>
      <vt:lpstr>ZFS Intro – Other Features</vt:lpstr>
      <vt:lpstr>ZFS – Platforms</vt:lpstr>
      <vt:lpstr>Using ZFS</vt:lpstr>
      <vt:lpstr>zpool</vt:lpstr>
      <vt:lpstr>zfs – (1)</vt:lpstr>
      <vt:lpstr>zfs – (2)</vt:lpstr>
      <vt:lpstr>Under these attracting features</vt:lpstr>
      <vt:lpstr>Ten Ways To Improve ZFS Performance</vt:lpstr>
      <vt:lpstr>Tuning for production use</vt:lpstr>
      <vt:lpstr>Further Reading</vt:lpstr>
      <vt:lpstr>Appendix – Create zpool using files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98 liaon</cp:lastModifiedBy>
  <cp:revision>593</cp:revision>
  <cp:lastPrinted>1601-01-01T00:00:00Z</cp:lastPrinted>
  <dcterms:created xsi:type="dcterms:W3CDTF">1601-01-01T00:00:00Z</dcterms:created>
  <dcterms:modified xsi:type="dcterms:W3CDTF">2014-10-09T22:42:05Z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