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1.xml" ContentType="application/vnd.openxmlformats-officedocument.them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9" r:id="rId4"/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y="6858000" cx="9144000"/>
  <p:notesSz cy="9874250" cx="6797675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3.xml" Type="http://schemas.openxmlformats.org/officeDocument/2006/relationships/slide" Id="rId19"/><Relationship Target="slides/slide12.xml" Type="http://schemas.openxmlformats.org/officeDocument/2006/relationships/slide" Id="rId18"/><Relationship Target="slides/slide11.xml" Type="http://schemas.openxmlformats.org/officeDocument/2006/relationships/slide" Id="rId17"/><Relationship Target="slides/slide10.xml" Type="http://schemas.openxmlformats.org/officeDocument/2006/relationships/slide" Id="rId16"/><Relationship Target="slides/slide9.xml" Type="http://schemas.openxmlformats.org/officeDocument/2006/relationships/slide" Id="rId15"/><Relationship Target="slides/slide8.xml" Type="http://schemas.openxmlformats.org/officeDocument/2006/relationships/slide" Id="rId14"/><Relationship Target="slides/slide6.xml" Type="http://schemas.openxmlformats.org/officeDocument/2006/relationships/slide" Id="rId12"/><Relationship Target="slides/slide7.xml" Type="http://schemas.openxmlformats.org/officeDocument/2006/relationships/slide" Id="rId13"/><Relationship Target="slides/slide4.xml" Type="http://schemas.openxmlformats.org/officeDocument/2006/relationships/slide" Id="rId10"/><Relationship Target="slides/slide5.xml" Type="http://schemas.openxmlformats.org/officeDocument/2006/relationships/slide" Id="rId11"/><Relationship Target="slides/slide20.xml" Type="http://schemas.openxmlformats.org/officeDocument/2006/relationships/slide" Id="rId26"/><Relationship Target="slides/slide19.xml" Type="http://schemas.openxmlformats.org/officeDocument/2006/relationships/slide" Id="rId25"/><Relationship Target="presProps.xml" Type="http://schemas.openxmlformats.org/officeDocument/2006/relationships/presProps" Id="rId2"/><Relationship Target="slides/slide15.xml" Type="http://schemas.openxmlformats.org/officeDocument/2006/relationships/slide" Id="rId21"/><Relationship Target="theme/theme3.xml" Type="http://schemas.openxmlformats.org/officeDocument/2006/relationships/theme" Id="rId1"/><Relationship Target="slides/slide16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7.xml" Type="http://schemas.openxmlformats.org/officeDocument/2006/relationships/slide" Id="rId23"/><Relationship Target="tableStyles.xml" Type="http://schemas.openxmlformats.org/officeDocument/2006/relationships/tableStyles" Id="rId3"/><Relationship Target="slides/slide18.xml" Type="http://schemas.openxmlformats.org/officeDocument/2006/relationships/slide" Id="rId24"/><Relationship Target="slides/slide14.xml" Type="http://schemas.openxmlformats.org/officeDocument/2006/relationships/slide" Id="rId20"/><Relationship Target="slides/slide3.xml" Type="http://schemas.openxmlformats.org/officeDocument/2006/relationships/slide" Id="rId9"/><Relationship Target="notesMasters/notesMaster1.xml" Type="http://schemas.openxmlformats.org/officeDocument/2006/relationships/notesMaster" Id="rId6"/><Relationship Target="slideMasters/slideMaster2.xml" Type="http://schemas.openxmlformats.org/officeDocument/2006/relationships/slideMaster" Id="rId5"/><Relationship Target="slides/slide2.xml" Type="http://schemas.openxmlformats.org/officeDocument/2006/relationships/slide" Id="rId8"/><Relationship Target="slides/slide1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y="0" x="0"/>
            <a:ext cy="493711" cx="294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algn="l" rtl="0" marR="0" indent="0" marL="457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algn="l" rtl="0" marR="0" indent="0" marL="6400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y="0" x="3851275"/>
            <a:ext cy="493711" cx="294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algn="l" rtl="0" marR="0" indent="0" marL="457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algn="l" rtl="0" marR="0" indent="0" marL="6400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y="741362" x="931862"/>
            <a:ext cy="3702049" cx="49339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w="med" len="med" type="none"/>
            <a:tailEnd w="med" len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y="4691062" x="906462"/>
            <a:ext cy="4443411" cx="498474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y="9380536" x="0"/>
            <a:ext cy="493711" cx="294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algn="l" rtl="0" marR="0" indent="0" marL="457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algn="l" rtl="0" marR="0" indent="0" marL="6400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9380536" x="3851275"/>
            <a:ext cy="493711" cx="294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algn="l" rtl="0" marR="0" indent="0" marL="457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algn="l" rtl="0" marR="0" indent="0" marL="6400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 txBox="1"/>
          <p:nvPr>
            <p:ph idx="1" type="body"/>
          </p:nvPr>
        </p:nvSpPr>
        <p:spPr>
          <a:xfrm>
            <a:off y="4691062" x="906462"/>
            <a:ext cy="4443411" cx="4984749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/>
          <p:nvPr>
            <p:ph idx="2" type="sldImg"/>
          </p:nvPr>
        </p:nvSpPr>
        <p:spPr>
          <a:xfrm>
            <a:off y="741362" x="931862"/>
            <a:ext cy="3702049" cx="49339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7" name="Shape 1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8" name="Shape 138"/>
          <p:cNvSpPr txBox="1"/>
          <p:nvPr>
            <p:ph idx="1" type="body"/>
          </p:nvPr>
        </p:nvSpPr>
        <p:spPr>
          <a:xfrm>
            <a:off y="4691062" x="906462"/>
            <a:ext cy="4443411" cx="4984749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9" name="Shape 139"/>
          <p:cNvSpPr/>
          <p:nvPr>
            <p:ph idx="2" type="sldImg"/>
          </p:nvPr>
        </p:nvSpPr>
        <p:spPr>
          <a:xfrm>
            <a:off y="741362" x="931862"/>
            <a:ext cy="3702049" cx="49339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5" name="Shape 1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6" name="Shape 146"/>
          <p:cNvSpPr txBox="1"/>
          <p:nvPr>
            <p:ph idx="1" type="body"/>
          </p:nvPr>
        </p:nvSpPr>
        <p:spPr>
          <a:xfrm>
            <a:off y="4691062" x="906462"/>
            <a:ext cy="4443411" cx="4984749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7" name="Shape 147"/>
          <p:cNvSpPr/>
          <p:nvPr>
            <p:ph idx="2" type="sldImg"/>
          </p:nvPr>
        </p:nvSpPr>
        <p:spPr>
          <a:xfrm>
            <a:off y="741362" x="931862"/>
            <a:ext cy="3702049" cx="49339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3" name="Shape 1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4" name="Shape 154"/>
          <p:cNvSpPr txBox="1"/>
          <p:nvPr>
            <p:ph idx="1" type="body"/>
          </p:nvPr>
        </p:nvSpPr>
        <p:spPr>
          <a:xfrm>
            <a:off y="4691062" x="906462"/>
            <a:ext cy="4443411" cx="4984749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5" name="Shape 155"/>
          <p:cNvSpPr/>
          <p:nvPr>
            <p:ph idx="2" type="sldImg"/>
          </p:nvPr>
        </p:nvSpPr>
        <p:spPr>
          <a:xfrm>
            <a:off y="741362" x="931862"/>
            <a:ext cy="3702049" cx="49339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9" name="Shape 1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0" name="Shape 160"/>
          <p:cNvSpPr txBox="1"/>
          <p:nvPr>
            <p:ph idx="1" type="body"/>
          </p:nvPr>
        </p:nvSpPr>
        <p:spPr>
          <a:xfrm>
            <a:off y="4691062" x="906462"/>
            <a:ext cy="4443299" cx="4984799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1" name="Shape 161"/>
          <p:cNvSpPr/>
          <p:nvPr>
            <p:ph idx="2" type="sldImg"/>
          </p:nvPr>
        </p:nvSpPr>
        <p:spPr>
          <a:xfrm>
            <a:off y="741362" x="931862"/>
            <a:ext cy="3701999" cx="4933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7" name="Shape 1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8" name="Shape 168"/>
          <p:cNvSpPr txBox="1"/>
          <p:nvPr>
            <p:ph idx="1" type="body"/>
          </p:nvPr>
        </p:nvSpPr>
        <p:spPr>
          <a:xfrm>
            <a:off y="4691062" x="906462"/>
            <a:ext cy="4443299" cx="4984799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9" name="Shape 169"/>
          <p:cNvSpPr/>
          <p:nvPr>
            <p:ph idx="2" type="sldImg"/>
          </p:nvPr>
        </p:nvSpPr>
        <p:spPr>
          <a:xfrm>
            <a:off y="741362" x="931862"/>
            <a:ext cy="3701999" cx="4933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4" name="Shape 1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5" name="Shape 175"/>
          <p:cNvSpPr txBox="1"/>
          <p:nvPr>
            <p:ph idx="1" type="body"/>
          </p:nvPr>
        </p:nvSpPr>
        <p:spPr>
          <a:xfrm>
            <a:off y="4691062" x="906462"/>
            <a:ext cy="4443299" cx="4984799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6" name="Shape 176"/>
          <p:cNvSpPr/>
          <p:nvPr>
            <p:ph idx="2" type="sldImg"/>
          </p:nvPr>
        </p:nvSpPr>
        <p:spPr>
          <a:xfrm>
            <a:off y="741362" x="931862"/>
            <a:ext cy="3701999" cx="4933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2" name="Shape 1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3" name="Shape 183"/>
          <p:cNvSpPr txBox="1"/>
          <p:nvPr>
            <p:ph idx="1" type="body"/>
          </p:nvPr>
        </p:nvSpPr>
        <p:spPr>
          <a:xfrm>
            <a:off y="4691062" x="906462"/>
            <a:ext cy="4443299" cx="4984799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4" name="Shape 184"/>
          <p:cNvSpPr/>
          <p:nvPr>
            <p:ph idx="2" type="sldImg"/>
          </p:nvPr>
        </p:nvSpPr>
        <p:spPr>
          <a:xfrm>
            <a:off y="741362" x="931862"/>
            <a:ext cy="3701999" cx="4933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0" name="Shape 1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1" name="Shape 191"/>
          <p:cNvSpPr txBox="1"/>
          <p:nvPr>
            <p:ph idx="1" type="body"/>
          </p:nvPr>
        </p:nvSpPr>
        <p:spPr>
          <a:xfrm>
            <a:off y="4691062" x="906462"/>
            <a:ext cy="4443299" cx="4984799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2" name="Shape 192"/>
          <p:cNvSpPr/>
          <p:nvPr>
            <p:ph idx="2" type="sldImg"/>
          </p:nvPr>
        </p:nvSpPr>
        <p:spPr>
          <a:xfrm>
            <a:off y="741362" x="931862"/>
            <a:ext cy="3701999" cx="4933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8" name="Shape 1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9" name="Shape 199"/>
          <p:cNvSpPr txBox="1"/>
          <p:nvPr>
            <p:ph idx="1" type="body"/>
          </p:nvPr>
        </p:nvSpPr>
        <p:spPr>
          <a:xfrm>
            <a:off y="4691062" x="906462"/>
            <a:ext cy="4443299" cx="4984799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0" name="Shape 200"/>
          <p:cNvSpPr/>
          <p:nvPr>
            <p:ph idx="2" type="sldImg"/>
          </p:nvPr>
        </p:nvSpPr>
        <p:spPr>
          <a:xfrm>
            <a:off y="741362" x="931862"/>
            <a:ext cy="3701999" cx="4933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5" name="Shape 2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6" name="Shape 206"/>
          <p:cNvSpPr txBox="1"/>
          <p:nvPr>
            <p:ph idx="1" type="body"/>
          </p:nvPr>
        </p:nvSpPr>
        <p:spPr>
          <a:xfrm>
            <a:off y="4691062" x="906462"/>
            <a:ext cy="4443299" cx="4984799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7" name="Shape 207"/>
          <p:cNvSpPr/>
          <p:nvPr>
            <p:ph idx="2" type="sldImg"/>
          </p:nvPr>
        </p:nvSpPr>
        <p:spPr>
          <a:xfrm>
            <a:off y="741362" x="931862"/>
            <a:ext cy="3701999" cx="4933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 txBox="1"/>
          <p:nvPr>
            <p:ph idx="1" type="body"/>
          </p:nvPr>
        </p:nvSpPr>
        <p:spPr>
          <a:xfrm>
            <a:off y="4691062" x="906462"/>
            <a:ext cy="4443299" cx="4984799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/>
          <p:nvPr>
            <p:ph idx="2" type="sldImg"/>
          </p:nvPr>
        </p:nvSpPr>
        <p:spPr>
          <a:xfrm>
            <a:off y="741362" x="931862"/>
            <a:ext cy="3701999" cx="4933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2" name="Shape 2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3" name="Shape 213"/>
          <p:cNvSpPr txBox="1"/>
          <p:nvPr>
            <p:ph idx="1" type="body"/>
          </p:nvPr>
        </p:nvSpPr>
        <p:spPr>
          <a:xfrm>
            <a:off y="4691062" x="906462"/>
            <a:ext cy="4443411" cx="4984749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4" name="Shape 214"/>
          <p:cNvSpPr/>
          <p:nvPr>
            <p:ph idx="2" type="sldImg"/>
          </p:nvPr>
        </p:nvSpPr>
        <p:spPr>
          <a:xfrm>
            <a:off y="741362" x="931862"/>
            <a:ext cy="3702049" cx="49339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 txBox="1"/>
          <p:nvPr>
            <p:ph idx="1" type="body"/>
          </p:nvPr>
        </p:nvSpPr>
        <p:spPr>
          <a:xfrm>
            <a:off y="4691062" x="906462"/>
            <a:ext cy="4443411" cx="4984749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/>
          <p:nvPr>
            <p:ph idx="2" type="sldImg"/>
          </p:nvPr>
        </p:nvSpPr>
        <p:spPr>
          <a:xfrm>
            <a:off y="741362" x="931862"/>
            <a:ext cy="3702049" cx="49339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 txBox="1"/>
          <p:nvPr>
            <p:ph idx="1" type="body"/>
          </p:nvPr>
        </p:nvSpPr>
        <p:spPr>
          <a:xfrm>
            <a:off y="4691062" x="906462"/>
            <a:ext cy="4443411" cx="4984749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/>
          <p:nvPr>
            <p:ph idx="2" type="sldImg"/>
          </p:nvPr>
        </p:nvSpPr>
        <p:spPr>
          <a:xfrm>
            <a:off y="741362" x="931862"/>
            <a:ext cy="3702049" cx="49339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 txBox="1"/>
          <p:nvPr>
            <p:ph idx="1" type="body"/>
          </p:nvPr>
        </p:nvSpPr>
        <p:spPr>
          <a:xfrm>
            <a:off y="4691062" x="906462"/>
            <a:ext cy="4443411" cx="4984749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/>
          <p:nvPr>
            <p:ph idx="2" type="sldImg"/>
          </p:nvPr>
        </p:nvSpPr>
        <p:spPr>
          <a:xfrm>
            <a:off y="741362" x="931862"/>
            <a:ext cy="3702049" cx="49339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y="4691062" x="906462"/>
            <a:ext cy="4443411" cx="4984749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y="741362" x="931862"/>
            <a:ext cy="3702049" cx="49339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y="4691062" x="906462"/>
            <a:ext cy="4443411" cx="4984749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/>
          <p:nvPr>
            <p:ph idx="2" type="sldImg"/>
          </p:nvPr>
        </p:nvSpPr>
        <p:spPr>
          <a:xfrm>
            <a:off y="741362" x="931862"/>
            <a:ext cy="3702049" cx="49339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0" name="Shape 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1" name="Shape 121"/>
          <p:cNvSpPr txBox="1"/>
          <p:nvPr>
            <p:ph idx="1" type="body"/>
          </p:nvPr>
        </p:nvSpPr>
        <p:spPr>
          <a:xfrm>
            <a:off y="4691062" x="906462"/>
            <a:ext cy="4443411" cx="4984749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2" name="Shape 122"/>
          <p:cNvSpPr/>
          <p:nvPr>
            <p:ph idx="2" type="sldImg"/>
          </p:nvPr>
        </p:nvSpPr>
        <p:spPr>
          <a:xfrm>
            <a:off y="741362" x="931862"/>
            <a:ext cy="3702049" cx="49339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8" name="Shape 1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9" name="Shape 129"/>
          <p:cNvSpPr txBox="1"/>
          <p:nvPr/>
        </p:nvSpPr>
        <p:spPr>
          <a:xfrm>
            <a:off y="9380536" x="3851275"/>
            <a:ext cy="493711" cx="294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sp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strike="noStrike" u="none" b="0" cap="none" baseline="0" sz="1200" lang="en-US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30" name="Shape 130"/>
          <p:cNvSpPr/>
          <p:nvPr>
            <p:ph idx="2" type="sldImg"/>
          </p:nvPr>
        </p:nvSpPr>
        <p:spPr>
          <a:xfrm>
            <a:off y="741362" x="931862"/>
            <a:ext cy="3702049" cx="49339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y="4691062" x="906462"/>
            <a:ext cy="4443411" cx="49847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直排標題及文字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 rot="5400000">
            <a:off y="2206624" x="4873624"/>
            <a:ext cy="1943100" cx="583564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algn="l" rtl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 rot="5400000">
            <a:off y="339724" x="911225"/>
            <a:ext cy="5676900" cx="583564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90500" marL="3429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❑"/>
              <a:defRPr/>
            </a:lvl1pPr>
            <a:lvl2pPr algn="l" rtl="0" indent="-158750" marL="74295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algn="l" rtl="0" indent="-114300" marL="114300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Char char="➢"/>
              <a:defRPr/>
            </a:lvl3pPr>
            <a:lvl4pPr algn="l" rtl="0" indent="-1270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algn="l" rtl="0" indent="-101600" marL="20574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algn="l" rtl="0" indent="-101600" marL="25146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algn="l" rtl="0" indent="-101600" marL="29718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algn="l" rtl="0" indent="-101600" marL="34290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algn="l" rtl="0" indent="-101600" marL="38862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標題及物件"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algn="l" rtl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1447800" x="990600"/>
            <a:ext cy="46481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90500" marL="3429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❑"/>
              <a:defRPr/>
            </a:lvl1pPr>
            <a:lvl2pPr algn="l" rtl="0" indent="-158750" marL="74295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algn="l" rtl="0" indent="-114300" marL="114300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Char char="➢"/>
              <a:defRPr/>
            </a:lvl3pPr>
            <a:lvl4pPr algn="l" rtl="0" indent="-1270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algn="l" rtl="0" indent="-101600" marL="20574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algn="l" rtl="0" indent="-101600" marL="25146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algn="l" rtl="0" indent="-101600" marL="29718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algn="l" rtl="0" indent="-101600" marL="34290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algn="l" rtl="0" indent="-101600" marL="38862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  <p:sp>
        <p:nvSpPr>
          <p:cNvPr id="49" name="Shape 49"/>
          <p:cNvSpPr txBox="1"/>
          <p:nvPr/>
        </p:nvSpPr>
        <p:spPr>
          <a:xfrm>
            <a:off y="6385125" x="146550"/>
            <a:ext cy="331800" cx="276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標題投影片"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ctrTitle"/>
          </p:nvPr>
        </p:nvSpPr>
        <p:spPr>
          <a:xfrm>
            <a:off y="2205038" x="2124075"/>
            <a:ext cy="966787" cx="6553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l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l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l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" type="subTitle"/>
          </p:nvPr>
        </p:nvSpPr>
        <p:spPr>
          <a:xfrm>
            <a:off y="3400425" x="2128838"/>
            <a:ext cy="2095499" cx="6400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1pPr>
            <a:lvl2pPr algn="l" rtl="0" marR="0" indent="-158750" marL="74295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algn="l" rtl="0" marR="0" indent="-114300" marL="114300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Char char="➢"/>
              <a:defRPr/>
            </a:lvl3pPr>
            <a:lvl4pPr algn="l" rtl="0" marR="0" indent="-1270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algn="l" rtl="0" marR="0" indent="-101600" marL="20574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algn="l" rtl="0" marR="0" indent="-101600" marL="25146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algn="l" rtl="0" marR="0" indent="-101600" marL="29718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algn="l" rtl="0" marR="0" indent="-101600" marL="34290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algn="l" rtl="0" marR="0" indent="-101600" marL="38862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標題及直排文字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algn="l" rtl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 rot="5400000">
            <a:off y="-114300" x="2552699"/>
            <a:ext cy="7772400" cx="464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90500" marL="3429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❑"/>
              <a:defRPr/>
            </a:lvl1pPr>
            <a:lvl2pPr algn="l" rtl="0" indent="-158750" marL="74295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algn="l" rtl="0" indent="-114300" marL="114300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Char char="➢"/>
              <a:defRPr/>
            </a:lvl3pPr>
            <a:lvl4pPr algn="l" rtl="0" indent="-1270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algn="l" rtl="0" indent="-101600" marL="20574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algn="l" rtl="0" indent="-101600" marL="25146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algn="l" rtl="0" indent="-101600" marL="29718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algn="l" rtl="0" indent="-101600" marL="34290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algn="l" rtl="0" indent="-101600" marL="38862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含標題的圖片"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y="4800600" x="1792288"/>
            <a:ext cy="566737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/>
          <p:nvPr>
            <p:ph idx="2" type="pic"/>
          </p:nvPr>
        </p:nvSpPr>
        <p:spPr>
          <a:xfrm>
            <a:off y="612775" x="1792288"/>
            <a:ext cy="4114800" cx="5486399"/>
          </a:xfrm>
          <a:prstGeom prst="rect">
            <a:avLst/>
          </a:prstGeom>
          <a:noFill/>
          <a:ln>
            <a:noFill/>
          </a:ln>
        </p:spPr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y="5367337" x="1792288"/>
            <a:ext cy="804861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Times New Roman"/>
              <a:buNone/>
              <a:defRPr/>
            </a:lvl1pPr>
            <a:lvl2pPr rtl="0" indent="0" marL="457200">
              <a:spcBef>
                <a:spcPts val="0"/>
              </a:spcBef>
              <a:buFont typeface="Times New Roman"/>
              <a:buNone/>
              <a:defRPr/>
            </a:lvl2pPr>
            <a:lvl3pPr rtl="0" indent="0" marL="914400">
              <a:spcBef>
                <a:spcPts val="0"/>
              </a:spcBef>
              <a:buFont typeface="Times New Roman"/>
              <a:buNone/>
              <a:defRPr/>
            </a:lvl3pPr>
            <a:lvl4pPr rtl="0" indent="0" marL="1371600">
              <a:spcBef>
                <a:spcPts val="0"/>
              </a:spcBef>
              <a:buFont typeface="Times New Roman"/>
              <a:buNone/>
              <a:defRPr/>
            </a:lvl4pPr>
            <a:lvl5pPr rtl="0" indent="0" marL="1828800">
              <a:spcBef>
                <a:spcPts val="0"/>
              </a:spcBef>
              <a:buFont typeface="Times New Roman"/>
              <a:buNone/>
              <a:defRPr/>
            </a:lvl5pPr>
            <a:lvl6pPr rtl="0" indent="0" marL="2286000">
              <a:spcBef>
                <a:spcPts val="0"/>
              </a:spcBef>
              <a:buFont typeface="Times New Roman"/>
              <a:buNone/>
              <a:defRPr/>
            </a:lvl6pPr>
            <a:lvl7pPr rtl="0" indent="0" marL="2743200">
              <a:spcBef>
                <a:spcPts val="0"/>
              </a:spcBef>
              <a:buFont typeface="Times New Roman"/>
              <a:buNone/>
              <a:defRPr/>
            </a:lvl7pPr>
            <a:lvl8pPr rtl="0" indent="0" marL="3200400">
              <a:spcBef>
                <a:spcPts val="0"/>
              </a:spcBef>
              <a:buFont typeface="Times New Roman"/>
              <a:buNone/>
              <a:defRPr/>
            </a:lvl8pPr>
            <a:lvl9pPr rtl="0" indent="0" marL="365760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含標題的內容"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y="273050" x="457200"/>
            <a:ext cy="1162049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y="273050" x="3575050"/>
            <a:ext cy="5853112" cx="51117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y="1435100" x="457200"/>
            <a:ext cy="4691063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Times New Roman"/>
              <a:buNone/>
              <a:defRPr/>
            </a:lvl1pPr>
            <a:lvl2pPr rtl="0" indent="0" marL="457200">
              <a:spcBef>
                <a:spcPts val="0"/>
              </a:spcBef>
              <a:buFont typeface="Times New Roman"/>
              <a:buNone/>
              <a:defRPr/>
            </a:lvl2pPr>
            <a:lvl3pPr rtl="0" indent="0" marL="914400">
              <a:spcBef>
                <a:spcPts val="0"/>
              </a:spcBef>
              <a:buFont typeface="Times New Roman"/>
              <a:buNone/>
              <a:defRPr/>
            </a:lvl3pPr>
            <a:lvl4pPr rtl="0" indent="0" marL="1371600">
              <a:spcBef>
                <a:spcPts val="0"/>
              </a:spcBef>
              <a:buFont typeface="Times New Roman"/>
              <a:buNone/>
              <a:defRPr/>
            </a:lvl4pPr>
            <a:lvl5pPr rtl="0" indent="0" marL="1828800">
              <a:spcBef>
                <a:spcPts val="0"/>
              </a:spcBef>
              <a:buFont typeface="Times New Roman"/>
              <a:buNone/>
              <a:defRPr/>
            </a:lvl5pPr>
            <a:lvl6pPr rtl="0" indent="0" marL="2286000">
              <a:spcBef>
                <a:spcPts val="0"/>
              </a:spcBef>
              <a:buFont typeface="Times New Roman"/>
              <a:buNone/>
              <a:defRPr/>
            </a:lvl6pPr>
            <a:lvl7pPr rtl="0" indent="0" marL="2743200">
              <a:spcBef>
                <a:spcPts val="0"/>
              </a:spcBef>
              <a:buFont typeface="Times New Roman"/>
              <a:buNone/>
              <a:defRPr/>
            </a:lvl7pPr>
            <a:lvl8pPr rtl="0" indent="0" marL="3200400">
              <a:spcBef>
                <a:spcPts val="0"/>
              </a:spcBef>
              <a:buFont typeface="Times New Roman"/>
              <a:buNone/>
              <a:defRPr/>
            </a:lvl8pPr>
            <a:lvl9pPr rtl="0" indent="0" marL="365760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空白"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只有標題"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algn="l" rtl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比對"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1535112" x="457200"/>
            <a:ext cy="639762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Times New Roman"/>
              <a:buNone/>
              <a:defRPr/>
            </a:lvl1pPr>
            <a:lvl2pPr rtl="0" indent="0" marL="457200">
              <a:spcBef>
                <a:spcPts val="0"/>
              </a:spcBef>
              <a:buFont typeface="Times New Roman"/>
              <a:buNone/>
              <a:defRPr/>
            </a:lvl2pPr>
            <a:lvl3pPr rtl="0" indent="0" marL="914400">
              <a:spcBef>
                <a:spcPts val="0"/>
              </a:spcBef>
              <a:buFont typeface="Times New Roman"/>
              <a:buNone/>
              <a:defRPr/>
            </a:lvl3pPr>
            <a:lvl4pPr rtl="0" indent="0" marL="1371600">
              <a:spcBef>
                <a:spcPts val="0"/>
              </a:spcBef>
              <a:buFont typeface="Times New Roman"/>
              <a:buNone/>
              <a:defRPr/>
            </a:lvl4pPr>
            <a:lvl5pPr rtl="0" indent="0" marL="1828800">
              <a:spcBef>
                <a:spcPts val="0"/>
              </a:spcBef>
              <a:buFont typeface="Times New Roman"/>
              <a:buNone/>
              <a:defRPr/>
            </a:lvl5pPr>
            <a:lvl6pPr rtl="0" indent="0" marL="2286000">
              <a:spcBef>
                <a:spcPts val="0"/>
              </a:spcBef>
              <a:buFont typeface="Times New Roman"/>
              <a:buNone/>
              <a:defRPr/>
            </a:lvl6pPr>
            <a:lvl7pPr rtl="0" indent="0" marL="2743200">
              <a:spcBef>
                <a:spcPts val="0"/>
              </a:spcBef>
              <a:buFont typeface="Times New Roman"/>
              <a:buNone/>
              <a:defRPr/>
            </a:lvl7pPr>
            <a:lvl8pPr rtl="0" indent="0" marL="3200400">
              <a:spcBef>
                <a:spcPts val="0"/>
              </a:spcBef>
              <a:buFont typeface="Times New Roman"/>
              <a:buNone/>
              <a:defRPr/>
            </a:lvl8pPr>
            <a:lvl9pPr rtl="0" indent="0" marL="365760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2" type="body"/>
          </p:nvPr>
        </p:nvSpPr>
        <p:spPr>
          <a:xfrm>
            <a:off y="2174875" x="457200"/>
            <a:ext cy="3951287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3" type="body"/>
          </p:nvPr>
        </p:nvSpPr>
        <p:spPr>
          <a:xfrm>
            <a:off y="1535112" x="4645025"/>
            <a:ext cy="639762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Times New Roman"/>
              <a:buNone/>
              <a:defRPr/>
            </a:lvl1pPr>
            <a:lvl2pPr rtl="0" indent="0" marL="457200">
              <a:spcBef>
                <a:spcPts val="0"/>
              </a:spcBef>
              <a:buFont typeface="Times New Roman"/>
              <a:buNone/>
              <a:defRPr/>
            </a:lvl2pPr>
            <a:lvl3pPr rtl="0" indent="0" marL="914400">
              <a:spcBef>
                <a:spcPts val="0"/>
              </a:spcBef>
              <a:buFont typeface="Times New Roman"/>
              <a:buNone/>
              <a:defRPr/>
            </a:lvl3pPr>
            <a:lvl4pPr rtl="0" indent="0" marL="1371600">
              <a:spcBef>
                <a:spcPts val="0"/>
              </a:spcBef>
              <a:buFont typeface="Times New Roman"/>
              <a:buNone/>
              <a:defRPr/>
            </a:lvl4pPr>
            <a:lvl5pPr rtl="0" indent="0" marL="1828800">
              <a:spcBef>
                <a:spcPts val="0"/>
              </a:spcBef>
              <a:buFont typeface="Times New Roman"/>
              <a:buNone/>
              <a:defRPr/>
            </a:lvl5pPr>
            <a:lvl6pPr rtl="0" indent="0" marL="2286000">
              <a:spcBef>
                <a:spcPts val="0"/>
              </a:spcBef>
              <a:buFont typeface="Times New Roman"/>
              <a:buNone/>
              <a:defRPr/>
            </a:lvl6pPr>
            <a:lvl7pPr rtl="0" indent="0" marL="2743200">
              <a:spcBef>
                <a:spcPts val="0"/>
              </a:spcBef>
              <a:buFont typeface="Times New Roman"/>
              <a:buNone/>
              <a:defRPr/>
            </a:lvl7pPr>
            <a:lvl8pPr rtl="0" indent="0" marL="3200400">
              <a:spcBef>
                <a:spcPts val="0"/>
              </a:spcBef>
              <a:buFont typeface="Times New Roman"/>
              <a:buNone/>
              <a:defRPr/>
            </a:lvl8pPr>
            <a:lvl9pPr rtl="0" indent="0" marL="365760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4" type="body"/>
          </p:nvPr>
        </p:nvSpPr>
        <p:spPr>
          <a:xfrm>
            <a:off y="2174875" x="4645025"/>
            <a:ext cy="3951287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兩項物件"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algn="l" rtl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1447800" x="990600"/>
            <a:ext cy="4648199" cx="3809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2" type="body"/>
          </p:nvPr>
        </p:nvSpPr>
        <p:spPr>
          <a:xfrm>
            <a:off y="1447800" x="4953000"/>
            <a:ext cy="4648199" cx="3809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區段標題"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y="4406900" x="722312"/>
            <a:ext cy="1362075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2906713" x="722312"/>
            <a:ext cy="150018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Times New Roman"/>
              <a:buNone/>
              <a:defRPr/>
            </a:lvl1pPr>
            <a:lvl2pPr rtl="0" indent="0" marL="457200">
              <a:spcBef>
                <a:spcPts val="0"/>
              </a:spcBef>
              <a:buFont typeface="Times New Roman"/>
              <a:buNone/>
              <a:defRPr/>
            </a:lvl2pPr>
            <a:lvl3pPr rtl="0" indent="0" marL="914400">
              <a:spcBef>
                <a:spcPts val="0"/>
              </a:spcBef>
              <a:buFont typeface="Times New Roman"/>
              <a:buNone/>
              <a:defRPr/>
            </a:lvl3pPr>
            <a:lvl4pPr rtl="0" indent="0" marL="1371600">
              <a:spcBef>
                <a:spcPts val="0"/>
              </a:spcBef>
              <a:buFont typeface="Times New Roman"/>
              <a:buNone/>
              <a:defRPr/>
            </a:lvl4pPr>
            <a:lvl5pPr rtl="0" indent="0" marL="1828800">
              <a:spcBef>
                <a:spcPts val="0"/>
              </a:spcBef>
              <a:buFont typeface="Times New Roman"/>
              <a:buNone/>
              <a:defRPr/>
            </a:lvl5pPr>
            <a:lvl6pPr rtl="0" indent="0" marL="2286000">
              <a:spcBef>
                <a:spcPts val="0"/>
              </a:spcBef>
              <a:buFont typeface="Times New Roman"/>
              <a:buNone/>
              <a:defRPr/>
            </a:lvl6pPr>
            <a:lvl7pPr rtl="0" indent="0" marL="2743200">
              <a:spcBef>
                <a:spcPts val="0"/>
              </a:spcBef>
              <a:buFont typeface="Times New Roman"/>
              <a:buNone/>
              <a:defRPr/>
            </a:lvl7pPr>
            <a:lvl8pPr rtl="0" indent="0" marL="3200400">
              <a:spcBef>
                <a:spcPts val="0"/>
              </a:spcBef>
              <a:buFont typeface="Times New Roman"/>
              <a:buNone/>
              <a:defRPr/>
            </a:lvl8pPr>
            <a:lvl9pPr rtl="0" indent="0" marL="365760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10.xml" Type="http://schemas.openxmlformats.org/officeDocument/2006/relationships/slideLayout" Id="rId10"/><Relationship Target="../slideLayouts/slideLayout4.xml" Type="http://schemas.openxmlformats.org/officeDocument/2006/relationships/slideLayout" Id="rId4"/><Relationship Target="../theme/theme4.xml" Type="http://schemas.openxmlformats.org/officeDocument/2006/relationships/theme" Id="rId11"/><Relationship Target="../slideLayouts/slideLayout3.xml" Type="http://schemas.openxmlformats.org/officeDocument/2006/relationships/slideLayout" Id="rId3"/><Relationship Target="../slideLayouts/slideLayout9.xml" Type="http://schemas.openxmlformats.org/officeDocument/2006/relationships/slideLayout" Id="rId9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slideLayouts/slideLayout8.xml" Type="http://schemas.openxmlformats.org/officeDocument/2006/relationships/slideLayout" Id="rId8"/><Relationship Target="../slideLayouts/slideLayout7.xml" Type="http://schemas.openxmlformats.org/officeDocument/2006/relationships/slideLayout" Id="rId7"/></Relationships>
</file>

<file path=ppt/slideMasters/_rels/slideMaster2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2"/><Relationship Target="../slideLayouts/slideLayout11.xml" Type="http://schemas.openxmlformats.org/officeDocument/2006/relationships/slideLayout" Id="rId1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l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l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l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y="1447800" x="990600"/>
            <a:ext cy="46481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90500" marL="3429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❑"/>
              <a:defRPr/>
            </a:lvl1pPr>
            <a:lvl2pPr algn="l" rtl="0" marR="0" indent="-158750" marL="74295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algn="l" rtl="0" marR="0" indent="-114300" marL="114300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Char char="➢"/>
              <a:defRPr/>
            </a:lvl3pPr>
            <a:lvl4pPr algn="l" rtl="0" marR="0" indent="-1270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algn="l" rtl="0" marR="0" indent="-101600" marL="20574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algn="l" rtl="0" marR="0" indent="-101600" marL="25146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algn="l" rtl="0" marR="0" indent="-101600" marL="29718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algn="l" rtl="0" marR="0" indent="-101600" marL="34290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algn="l" rtl="0" marR="0" indent="-101600" marL="38862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  <p:sp>
        <p:nvSpPr>
          <p:cNvPr id="11" name="Shape 11"/>
          <p:cNvSpPr txBox="1"/>
          <p:nvPr/>
        </p:nvSpPr>
        <p:spPr>
          <a:xfrm>
            <a:off y="0" x="0"/>
            <a:ext cy="6858000" cx="609599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 txBox="1"/>
          <p:nvPr/>
        </p:nvSpPr>
        <p:spPr>
          <a:xfrm rot="5400000">
            <a:off y="2242342" x="-2016918"/>
            <a:ext cy="365125" cx="4668836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rme"/>
              <a:buNone/>
            </a:pPr>
            <a:r>
              <a:rPr strike="noStrike" u="none" b="0" cap="none" baseline="0" sz="2400" lang="en-US" i="1">
                <a:solidFill>
                  <a:schemeClr val="lt1"/>
                </a:solidFill>
                <a:latin typeface="Carme"/>
                <a:ea typeface="Carme"/>
                <a:cs typeface="Carme"/>
                <a:sym typeface="Carme"/>
              </a:rPr>
              <a:t>Computer Center, CS, NCTU</a:t>
            </a:r>
          </a:p>
        </p:txBody>
      </p:sp>
      <p:sp>
        <p:nvSpPr>
          <p:cNvPr id="13" name="Shape 13"/>
          <p:cNvSpPr/>
          <p:nvPr/>
        </p:nvSpPr>
        <p:spPr>
          <a:xfrm>
            <a:off y="6400800" x="125411"/>
            <a:ext cy="304799" cx="304799"/>
          </a:xfrm>
          <a:prstGeom prst="ellipse">
            <a:avLst/>
          </a:prstGeom>
          <a:solidFill>
            <a:srgbClr val="99CCFF"/>
          </a:solidFill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Shape 14"/>
          <p:cNvSpPr txBox="1"/>
          <p:nvPr/>
        </p:nvSpPr>
        <p:spPr>
          <a:xfrm>
            <a:off y="6248400" x="0"/>
            <a:ext cy="457200" cx="533399"/>
          </a:xfrm>
          <a:prstGeom prst="rect">
            <a:avLst/>
          </a:prstGeom>
          <a:noFill/>
          <a:ln>
            <a:noFill/>
          </a:ln>
        </p:spPr>
        <p:txBody>
          <a:bodyPr bIns="46800" rIns="0" lIns="21600" tIns="0" anchor="b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rme"/>
              <a:buNone/>
            </a:pPr>
            <a:r>
              <a:t/>
            </a:r>
            <a:endParaRPr/>
          </a:p>
        </p:txBody>
      </p:sp>
      <p:sp>
        <p:nvSpPr>
          <p:cNvPr id="15" name="Shape 15"/>
          <p:cNvSpPr txBox="1"/>
          <p:nvPr/>
        </p:nvSpPr>
        <p:spPr>
          <a:xfrm>
            <a:off y="1182687" x="990600"/>
            <a:ext cy="36512" cx="7772400"/>
          </a:xfrm>
          <a:prstGeom prst="rect">
            <a:avLst/>
          </a:prstGeom>
          <a:gradFill>
            <a:gsLst>
              <a:gs pos="0">
                <a:srgbClr val="C0C0C0"/>
              </a:gs>
              <a:gs pos="100000">
                <a:srgbClr val="FFFFFF"/>
              </a:gs>
            </a:gsLst>
            <a:lin ang="0" scaled="0"/>
          </a:gradFill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 txBox="1"/>
          <p:nvPr/>
        </p:nvSpPr>
        <p:spPr>
          <a:xfrm>
            <a:off y="0" x="0"/>
            <a:ext cy="6858000" cx="1219199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2" name="Shape 52"/>
          <p:cNvCxnSpPr/>
          <p:nvPr/>
        </p:nvCxnSpPr>
        <p:spPr>
          <a:xfrm>
            <a:off y="3276600" x="914400"/>
            <a:ext cy="0" cx="7543800"/>
          </a:xfrm>
          <a:prstGeom prst="straightConnector1">
            <a:avLst/>
          </a:prstGeom>
          <a:noFill/>
          <a:ln w="28575" cap="rnd">
            <a:solidFill>
              <a:srgbClr val="003399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53" name="Shape 53"/>
          <p:cNvSpPr txBox="1"/>
          <p:nvPr/>
        </p:nvSpPr>
        <p:spPr>
          <a:xfrm>
            <a:off y="609600" x="914400"/>
            <a:ext cy="4343400" cx="1219199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Shape 54"/>
          <p:cNvSpPr txBox="1"/>
          <p:nvPr/>
        </p:nvSpPr>
        <p:spPr>
          <a:xfrm>
            <a:off y="2514600" x="609600"/>
            <a:ext cy="4343400" cx="1219199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Shape 55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l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l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l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1447800" x="990600"/>
            <a:ext cy="46481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90500" marL="3429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❑"/>
              <a:defRPr/>
            </a:lvl1pPr>
            <a:lvl2pPr algn="l" rtl="0" marR="0" indent="-158750" marL="74295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algn="l" rtl="0" marR="0" indent="-114300" marL="114300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Char char="➢"/>
              <a:defRPr/>
            </a:lvl3pPr>
            <a:lvl4pPr algn="l" rtl="0" marR="0" indent="-1270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algn="l" rtl="0" marR="0" indent="-101600" marL="20574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algn="l" rtl="0" marR="0" indent="-101600" marL="25146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algn="l" rtl="0" marR="0" indent="-101600" marL="29718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algn="l" rtl="0" marR="0" indent="-101600" marL="34290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algn="l" rtl="0" marR="0" indent="-101600" marL="38862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8" r:id="rId1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../media/image08.pn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11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10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http://downloads.sourceforge.net/gparted/gparted-live-0.19.1-4-i486.iso" Type="http://schemas.openxmlformats.org/officeDocument/2006/relationships/hyperlink" TargetMode="External" Id="rId4"/><Relationship Target="http://downloads.sourceforge.net/gparted/gparted-live-0.19.1-4-i486.iso" Type="http://schemas.openxmlformats.org/officeDocument/2006/relationships/hyperlink" TargetMode="External" Id="rId3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../media/image07.jpg" Type="http://schemas.openxmlformats.org/officeDocument/2006/relationships/image" Id="rId3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../media/image10.jpg" Type="http://schemas.openxmlformats.org/officeDocument/2006/relationships/image" Id="rId3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../media/image09.jpg" Type="http://schemas.openxmlformats.org/officeDocument/2006/relationships/image" Id="rId3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http://en.wikipedia.org/wiki/Disk_partitioning" Type="http://schemas.openxmlformats.org/officeDocument/2006/relationships/hyperlink" TargetMode="External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1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http://www.easeus.com/" Type="http://schemas.openxmlformats.org/officeDocument/2006/relationships/hyperlink" TargetMode="External" Id="rId4"/><Relationship Target="http://tips4pc.com/format your computer/how_to_shrink_a_partition_on_you.htm" Type="http://schemas.openxmlformats.org/officeDocument/2006/relationships/hyperlink" TargetMode="External" Id="rId3"/><Relationship Target="http://gparted.org/liveusb.php" Type="http://schemas.openxmlformats.org/officeDocument/2006/relationships/hyperlink" TargetMode="External" Id="rId6"/><Relationship Target="http://7club.ithome.com.tw/index.php/article/10036527/1" Type="http://schemas.openxmlformats.org/officeDocument/2006/relationships/hyperlink" TargetMode="External" Id="rId5"/><Relationship Target="http://www.howtoforge.com/partitioning_with_gparted" Type="http://schemas.openxmlformats.org/officeDocument/2006/relationships/hyperlink" TargetMode="External" Id="rId7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10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../media/image00.jpg" Type="http://schemas.openxmlformats.org/officeDocument/2006/relationships/image" Id="rId4"/><Relationship Target="../media/image06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../media/image11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../media/image12.png" Type="http://schemas.openxmlformats.org/officeDocument/2006/relationships/image" Id="rId4"/><Relationship Target="http://www.partition-tool.com/landing/home-download.htm" Type="http://schemas.openxmlformats.org/officeDocument/2006/relationships/hyperlink" TargetMode="External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type="ctrTitle"/>
          </p:nvPr>
        </p:nvSpPr>
        <p:spPr>
          <a:xfrm>
            <a:off y="2205036" x="2124075"/>
            <a:ext cy="966787" cx="65532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strike="noStrike" u="none" b="0" cap="none" baseline="0" sz="3400" lang="en-US" i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How to Shrink a Partition </a:t>
            </a:r>
            <a:br>
              <a:rPr strike="noStrike" u="none" b="0" cap="none" baseline="0" sz="3400" lang="en-US" i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strike="noStrike" u="none" b="0" cap="none" baseline="0" sz="3400" lang="en-US" i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on Your Hard Drive</a:t>
            </a:r>
          </a:p>
        </p:txBody>
      </p:sp>
      <p:sp>
        <p:nvSpPr>
          <p:cNvPr id="62" name="Shape 62"/>
          <p:cNvSpPr txBox="1"/>
          <p:nvPr>
            <p:ph idx="1" type="subTitle"/>
          </p:nvPr>
        </p:nvSpPr>
        <p:spPr>
          <a:xfrm>
            <a:off y="3400425" x="2128836"/>
            <a:ext cy="2095499" cx="6400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z="240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shunyi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z="240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2014/09/18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0" cap="none" baseline="0" sz="3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XP user (3/5)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y="1447800" x="990600"/>
            <a:ext cy="4648199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spAutoFit/>
          </a:bodyPr>
          <a:lstStyle/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Click “</a:t>
            </a:r>
            <a:r>
              <a:rPr strike="noStrike" u="none" b="0" cap="none" baseline="0" sz="2400" lang="en-US" i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OK</a:t>
            </a:r>
            <a:r>
              <a:rPr strike="noStrike" u="none" b="0" cap="none" baseline="0" sz="2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”. </a:t>
            </a:r>
          </a:p>
          <a:p>
            <a:pPr algn="l" rtl="0" lvl="0" marR="0" indent="-190500" marL="3429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5" name="Shape 135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826423" x="1915048"/>
            <a:ext cy="4901100" cx="5923499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Shape 136"/>
          <p:cNvSpPr txBox="1"/>
          <p:nvPr/>
        </p:nvSpPr>
        <p:spPr>
          <a:xfrm>
            <a:off y="6344725" x="77625"/>
            <a:ext cy="451499" cx="450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US"/>
              <a:t>10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0" cap="none" baseline="0" sz="3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XP user (4/5)</a:t>
            </a:r>
          </a:p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y="1447800" x="990600"/>
            <a:ext cy="4648199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spAutoFit/>
          </a:bodyPr>
          <a:lstStyle/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Click “</a:t>
            </a:r>
            <a:r>
              <a:rPr strike="noStrike" u="none" b="0" cap="none" baseline="0" sz="2400" lang="en-US" i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Apply</a:t>
            </a:r>
            <a:r>
              <a:rPr strike="noStrike" u="none" b="0" cap="none" baseline="0" sz="2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 .</a:t>
            </a:r>
          </a:p>
        </p:txBody>
      </p:sp>
      <p:pic>
        <p:nvPicPr>
          <p:cNvPr id="143" name="Shape 143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811875" x="1570350"/>
            <a:ext cy="4939199" cx="6612899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Shape 144"/>
          <p:cNvSpPr txBox="1"/>
          <p:nvPr/>
        </p:nvSpPr>
        <p:spPr>
          <a:xfrm>
            <a:off y="6344725" x="77625"/>
            <a:ext cy="451499" cx="450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US"/>
              <a:t>11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0" cap="none" baseline="0" sz="3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XP user (5/5)</a:t>
            </a:r>
          </a:p>
        </p:txBody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y="1447800" x="990600"/>
            <a:ext cy="4648199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spAutoFit/>
          </a:bodyPr>
          <a:lstStyle/>
          <a:p>
            <a:pPr algn="l" rtl="0" lvl="0" marR="0" indent="-190500" marL="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51" name="Shape 151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979350" x="1120650"/>
            <a:ext cy="5585100" cx="75123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Shape 152"/>
          <p:cNvSpPr txBox="1"/>
          <p:nvPr/>
        </p:nvSpPr>
        <p:spPr>
          <a:xfrm>
            <a:off y="6344725" x="77625"/>
            <a:ext cy="451499" cx="450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US"/>
              <a:t>12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7" name="Shape 157"/>
          <p:cNvSpPr txBox="1"/>
          <p:nvPr>
            <p:ph type="ctrTitle"/>
          </p:nvPr>
        </p:nvSpPr>
        <p:spPr>
          <a:xfrm>
            <a:off y="2205036" x="2124075"/>
            <a:ext cy="966899" cx="65532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sz="3400" lang="en-US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GParted Live USB</a:t>
            </a:r>
          </a:p>
        </p:txBody>
      </p:sp>
      <p:sp>
        <p:nvSpPr>
          <p:cNvPr id="158" name="Shape 158"/>
          <p:cNvSpPr txBox="1"/>
          <p:nvPr>
            <p:ph idx="1" type="subTitle"/>
          </p:nvPr>
        </p:nvSpPr>
        <p:spPr>
          <a:xfrm>
            <a:off y="3400425" x="2128836"/>
            <a:ext cy="2095499" cx="6400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2" name="Shape 1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3" name="Shape 163"/>
          <p:cNvSpPr txBox="1"/>
          <p:nvPr>
            <p:ph type="title"/>
          </p:nvPr>
        </p:nvSpPr>
        <p:spPr>
          <a:xfrm>
            <a:off y="107950" x="827087"/>
            <a:ext cy="1143000" cx="8153399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strike="noStrike" u="none" b="0" cap="none" baseline="0" sz="3400" lang="en-US" i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How to Shrink a Partition on Your Hard Drive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sz="3400" lang="en-US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(GParted Live USB)</a:t>
            </a:r>
          </a:p>
        </p:txBody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y="1447800" x="990600"/>
            <a:ext cy="4648199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spAutoFit/>
          </a:bodyPr>
          <a:lstStyle/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sz="240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GUI</a:t>
            </a:r>
          </a:p>
          <a:p>
            <a:pPr algn="l" rtl="0" lvl="1" marR="0" indent="-285750" marL="74295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sz="200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GParted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y="3786187" x="857250"/>
            <a:ext cy="1600199" cx="7786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Times New Roman"/>
              <a:buNone/>
            </a:pPr>
            <a:r>
              <a:rPr strike="noStrike" u="none" b="1" cap="none" baseline="0" sz="2400" lang="en-US" i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ATTENTION: backup your data first</a:t>
            </a:r>
            <a:r>
              <a:rPr b="1" sz="2400" lang="en-US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!</a:t>
            </a:r>
            <a:r>
              <a:rPr strike="noStrike" u="none" b="1" cap="none" baseline="0" sz="2400" lang="en-US" i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algn="ctr" rtl="0" lvl="1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1" cap="none" baseline="0" sz="3200" i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rtl="0" lvl="1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strike="noStrike" u="none" b="1" cap="none" baseline="0" sz="24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注意: 先備份您的重要資料!!!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1" cap="none" baseline="0" sz="2400" i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Shape 166"/>
          <p:cNvSpPr txBox="1"/>
          <p:nvPr/>
        </p:nvSpPr>
        <p:spPr>
          <a:xfrm>
            <a:off y="6344725" x="77625"/>
            <a:ext cy="451499" cx="450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US"/>
              <a:t>14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0" name="Shape 1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1" name="Shape 171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z="340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GParted Live USB </a:t>
            </a:r>
            <a:r>
              <a:rPr strike="noStrike" u="none" b="0" cap="none" baseline="0" sz="3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(1/4)</a:t>
            </a:r>
          </a:p>
        </p:txBody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y="1447800" x="990600"/>
            <a:ext cy="5063100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spAutoFit/>
          </a:bodyPr>
          <a:lstStyle/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sz="240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to install?</a:t>
            </a:r>
          </a:p>
          <a:p>
            <a:pPr algn="l" rtl="0" lvl="1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sz="240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Download </a:t>
            </a:r>
            <a:r>
              <a:rPr u="sng" sz="2400" lang="en-US">
                <a:solidFill>
                  <a:srgbClr val="FF0000"/>
                </a:solidFill>
                <a:hlinkClick r:id="rId3"/>
              </a:rPr>
              <a:t>gparted-live-0.19.1-4-i486.iso</a:t>
            </a:r>
          </a:p>
          <a:p>
            <a:pPr algn="l" rtl="0" lvl="2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➢"/>
            </a:pPr>
            <a:r>
              <a:rPr u="sng" sz="2400" lang="en-US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http://downloads.sourceforge.net/gparted/gparted-live-0.19.1-4-i486.iso</a:t>
            </a:r>
          </a:p>
          <a:p>
            <a:pPr algn="l" rtl="0" lvl="1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sz="2400" lang="en-US">
                <a:solidFill>
                  <a:schemeClr val="dk1"/>
                </a:solidFill>
              </a:rPr>
              <a:t>For GNU/Linux &amp; Mac User</a:t>
            </a:r>
          </a:p>
          <a:p>
            <a:pPr algn="l" rtl="0" lvl="2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➢"/>
            </a:pPr>
            <a:r>
              <a:rPr sz="2400" lang="en-US">
                <a:solidFill>
                  <a:schemeClr val="dk1"/>
                </a:solidFill>
              </a:rPr>
              <a:t>Open Terminal</a:t>
            </a:r>
          </a:p>
          <a:p>
            <a:pPr algn="l" rtl="0" lvl="2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➢"/>
            </a:pPr>
            <a:r>
              <a:rPr sz="2400" lang="en-US">
                <a:solidFill>
                  <a:schemeClr val="dk1"/>
                </a:solidFill>
              </a:rPr>
              <a:t>$ sudo dd if=/path-to-gparted-live-0.19.1-4-i486.iso of=</a:t>
            </a:r>
            <a:r>
              <a:rPr sz="2400" lang="en-US">
                <a:solidFill>
                  <a:srgbClr val="FF0000"/>
                </a:solidFill>
              </a:rPr>
              <a:t>/dev/sdx</a:t>
            </a:r>
            <a:r>
              <a:rPr sz="2400" lang="en-US">
                <a:solidFill>
                  <a:schemeClr val="dk1"/>
                </a:solidFill>
              </a:rPr>
              <a:t> bs=4M; sync</a:t>
            </a:r>
          </a:p>
          <a:p>
            <a:pPr algn="l" rtl="0" lvl="1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sz="2400" lang="en-US">
                <a:solidFill>
                  <a:schemeClr val="dk1"/>
                </a:solidFill>
              </a:rPr>
              <a:t>For Windows User </a:t>
            </a:r>
          </a:p>
          <a:p>
            <a:pPr algn="l" rtl="0" lvl="2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➢"/>
            </a:pPr>
            <a:r>
              <a:rPr sz="2400" lang="en-US">
                <a:solidFill>
                  <a:schemeClr val="dk1"/>
                </a:solidFill>
              </a:rPr>
              <a:t>Choose one to create bootable Live USB</a:t>
            </a:r>
          </a:p>
          <a:p>
            <a:pPr algn="l" rtl="0" lvl="3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sz="2400" lang="en-US">
                <a:solidFill>
                  <a:schemeClr val="dk1"/>
                </a:solidFill>
              </a:rPr>
              <a:t>Tuxboot</a:t>
            </a:r>
          </a:p>
          <a:p>
            <a:pPr algn="l" rtl="0" lvl="3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sz="2400" lang="en-US">
                <a:solidFill>
                  <a:schemeClr val="dk1"/>
                </a:solidFill>
              </a:rPr>
              <a:t>Unetbootin</a:t>
            </a:r>
          </a:p>
          <a:p>
            <a:pPr algn="l" rtl="0" lvl="3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sz="2400" lang="en-US">
                <a:solidFill>
                  <a:schemeClr val="dk1"/>
                </a:solidFill>
              </a:rPr>
              <a:t>LinuxLive USB Creator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0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3" name="Shape 173"/>
          <p:cNvSpPr txBox="1"/>
          <p:nvPr/>
        </p:nvSpPr>
        <p:spPr>
          <a:xfrm>
            <a:off y="6344725" x="77625"/>
            <a:ext cy="451499" cx="450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US"/>
              <a:t>15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7" name="Shape 1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8" name="Shape 178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z="340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GParted Live USB </a:t>
            </a:r>
            <a:r>
              <a:rPr strike="noStrike" u="none" b="0" cap="none" baseline="0" sz="3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sz="340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strike="noStrike" u="none" b="0" cap="none" baseline="0" sz="3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/4)</a:t>
            </a:r>
          </a:p>
        </p:txBody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y="1447800" x="990600"/>
            <a:ext cy="5063100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spAutoFit/>
          </a:bodyPr>
          <a:lstStyle/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sz="2400" lang="en-US">
                <a:latin typeface="Times New Roman"/>
                <a:ea typeface="Times New Roman"/>
                <a:cs typeface="Times New Roman"/>
                <a:sym typeface="Times New Roman"/>
              </a:rPr>
              <a:t>Open GParted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sz="2400" lang="en-US">
                <a:latin typeface="Times New Roman"/>
                <a:ea typeface="Times New Roman"/>
                <a:cs typeface="Times New Roman"/>
                <a:sym typeface="Times New Roman"/>
              </a:rPr>
              <a:t>Click the disk you want to shrink and click Resize/Move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0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80" name="Shape 1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382250" x="1822900"/>
            <a:ext cy="4128649" cx="5498201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Shape 181"/>
          <p:cNvSpPr txBox="1"/>
          <p:nvPr/>
        </p:nvSpPr>
        <p:spPr>
          <a:xfrm>
            <a:off y="6344725" x="77625"/>
            <a:ext cy="451499" cx="450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US"/>
              <a:t>16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5" name="Shape 1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6" name="Shape 186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z="340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GParted Live USB </a:t>
            </a:r>
            <a:r>
              <a:rPr strike="noStrike" u="none" b="0" cap="none" baseline="0" sz="3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sz="340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strike="noStrike" u="none" b="0" cap="none" baseline="0" sz="3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/4)</a:t>
            </a:r>
          </a:p>
        </p:txBody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y="1447800" x="990600"/>
            <a:ext cy="5063100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spAutoFit/>
          </a:bodyPr>
          <a:lstStyle/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sz="2400" lang="en-US">
                <a:latin typeface="Times New Roman"/>
                <a:ea typeface="Times New Roman"/>
                <a:cs typeface="Times New Roman"/>
                <a:sym typeface="Times New Roman"/>
              </a:rPr>
              <a:t>Drag the black arrow to shrink then click Resize/Move button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0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88" name="Shape 1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267250" x="1746325"/>
            <a:ext cy="4243650" cx="5651350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Shape 189"/>
          <p:cNvSpPr txBox="1"/>
          <p:nvPr/>
        </p:nvSpPr>
        <p:spPr>
          <a:xfrm>
            <a:off y="6344725" x="77625"/>
            <a:ext cy="451499" cx="450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US"/>
              <a:t>17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3" name="Shape 1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4" name="Shape 194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z="340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GParted Live USB </a:t>
            </a:r>
            <a:r>
              <a:rPr strike="noStrike" u="none" b="0" cap="none" baseline="0" sz="3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sz="340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r>
              <a:rPr strike="noStrike" u="none" b="0" cap="none" baseline="0" sz="3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/4)</a:t>
            </a:r>
          </a:p>
        </p:txBody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y="1447800" x="990600"/>
            <a:ext cy="5063100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spAutoFit/>
          </a:bodyPr>
          <a:lstStyle/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sz="2400" lang="en-US">
                <a:latin typeface="Times New Roman"/>
                <a:ea typeface="Times New Roman"/>
                <a:cs typeface="Times New Roman"/>
                <a:sym typeface="Times New Roman"/>
              </a:rPr>
              <a:t>Then you will see a new &amp; unallocated space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0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96" name="Shape 1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012425" x="1576650"/>
            <a:ext cy="4498475" cx="5990706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Shape 197"/>
          <p:cNvSpPr txBox="1"/>
          <p:nvPr/>
        </p:nvSpPr>
        <p:spPr>
          <a:xfrm>
            <a:off y="6344725" x="77625"/>
            <a:ext cy="451499" cx="450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US"/>
              <a:t>18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1" name="Shape 2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2" name="Shape 202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sz="3400" lang="en-US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Appendix</a:t>
            </a:r>
          </a:p>
        </p:txBody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y="1295400" x="990600"/>
            <a:ext cy="5410200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spAutoFit/>
          </a:bodyPr>
          <a:lstStyle/>
          <a:p>
            <a:pPr algn="l" rtl="0" lvl="0" marR="0" indent="-342900" marL="3429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sz="2400" lang="en-US">
                <a:solidFill>
                  <a:schemeClr val="dk1"/>
                </a:solidFill>
              </a:rPr>
              <a:t>Commands for </a:t>
            </a:r>
            <a:r>
              <a:rPr u="sng" sz="2400" lang="en-US">
                <a:solidFill>
                  <a:srgbClr val="FF0000"/>
                </a:solidFill>
                <a:hlinkClick r:id="rId3"/>
              </a:rPr>
              <a:t>Disk Partitioning</a:t>
            </a:r>
          </a:p>
          <a:p>
            <a:pPr algn="l" rtl="0" lvl="1" marR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sz="2400" lang="en-US">
                <a:solidFill>
                  <a:schemeClr val="dk1"/>
                </a:solidFill>
              </a:rPr>
              <a:t>gpart (recommend on FreeBSD)</a:t>
            </a:r>
          </a:p>
          <a:p>
            <a:pPr algn="l" rtl="0" lvl="1" marR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sz="2400" lang="en-US">
                <a:solidFill>
                  <a:schemeClr val="dk1"/>
                </a:solidFill>
              </a:rPr>
              <a:t>parted</a:t>
            </a:r>
          </a:p>
          <a:p>
            <a:pPr algn="l" rtl="0" lvl="1" marR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sz="2400" lang="en-US">
                <a:solidFill>
                  <a:schemeClr val="dk1"/>
                </a:solidFill>
              </a:rPr>
              <a:t>gdisk</a:t>
            </a:r>
          </a:p>
          <a:p>
            <a:pPr algn="l" rtl="0" lvl="1" marR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sz="2400" lang="en-US">
                <a:solidFill>
                  <a:schemeClr val="dk1"/>
                </a:solidFill>
              </a:rPr>
              <a:t>cgdisk</a:t>
            </a:r>
          </a:p>
          <a:p>
            <a:pPr algn="l" rtl="0" lvl="1" marR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sz="2400" lang="en-US">
                <a:solidFill>
                  <a:schemeClr val="dk1"/>
                </a:solidFill>
              </a:rPr>
              <a:t>sgdisk</a:t>
            </a:r>
          </a:p>
          <a:p>
            <a:pPr algn="l" rtl="0" lvl="1" marR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sz="2400" lang="en-US">
                <a:solidFill>
                  <a:schemeClr val="dk1"/>
                </a:solidFill>
              </a:rPr>
              <a:t>fdisk</a:t>
            </a:r>
          </a:p>
          <a:p>
            <a:pPr algn="l" rtl="0" lvl="1" marR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sz="2400" lang="en-US">
                <a:solidFill>
                  <a:schemeClr val="dk1"/>
                </a:solidFill>
              </a:rPr>
              <a:t>cfdisk</a:t>
            </a:r>
          </a:p>
          <a:p>
            <a:pPr algn="l" rtl="0" lvl="1" marR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sz="2400" lang="en-US">
                <a:solidFill>
                  <a:schemeClr val="dk1"/>
                </a:solidFill>
              </a:rPr>
              <a:t>sfdisk</a:t>
            </a:r>
          </a:p>
        </p:txBody>
      </p:sp>
      <p:sp>
        <p:nvSpPr>
          <p:cNvPr id="204" name="Shape 204"/>
          <p:cNvSpPr txBox="1"/>
          <p:nvPr/>
        </p:nvSpPr>
        <p:spPr>
          <a:xfrm>
            <a:off y="6344725" x="77625"/>
            <a:ext cy="451499" cx="450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US"/>
              <a:t>19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 txBox="1"/>
          <p:nvPr>
            <p:ph type="ctrTitle"/>
          </p:nvPr>
        </p:nvSpPr>
        <p:spPr>
          <a:xfrm>
            <a:off y="2205036" x="2124075"/>
            <a:ext cy="966899" cx="65532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sz="3400" lang="en-US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Windows</a:t>
            </a:r>
          </a:p>
        </p:txBody>
      </p:sp>
      <p:sp>
        <p:nvSpPr>
          <p:cNvPr id="68" name="Shape 68"/>
          <p:cNvSpPr txBox="1"/>
          <p:nvPr>
            <p:ph idx="1" type="subTitle"/>
          </p:nvPr>
        </p:nvSpPr>
        <p:spPr>
          <a:xfrm>
            <a:off y="3400425" x="2128836"/>
            <a:ext cy="2095499" cx="6400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8" name="Shape 2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9" name="Shape 209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strike="noStrike" u="none" b="0" cap="none" baseline="0" sz="3400" lang="en-US" i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References</a:t>
            </a:r>
          </a:p>
        </p:txBody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y="1295400" x="990600"/>
            <a:ext cy="5410200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spAutoFit/>
          </a:bodyPr>
          <a:lstStyle/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sz="240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to Shrink a Partition on Your Hard Drive</a:t>
            </a:r>
          </a:p>
          <a:p>
            <a:pPr algn="l" rtl="0" lvl="1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strike="noStrike" u="sng" b="0" cap="none" baseline="0" sz="2400" lang="en-US" i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http://tips4pc.com/format%20your%20computer/how_to_shrink_a_partition_on_you.htm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sz="240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EaseUS</a:t>
            </a:r>
          </a:p>
          <a:p>
            <a:pPr algn="l" rtl="0" lvl="1" marR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strike="noStrike" u="sng" b="0" cap="none" baseline="0" sz="2400" lang="en-US" i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http://www.easeus.com/</a:t>
            </a:r>
          </a:p>
          <a:p>
            <a:pPr algn="l" rtl="0" lvl="0" marR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sz="240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如何調整Windows 8的磁碟分割區？</a:t>
            </a:r>
          </a:p>
          <a:p>
            <a:pPr algn="l" rtl="0" lvl="1" marR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u="sng" sz="2400" lang="en-US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7club.ithome.com.tw/index.php/article/10036527/1</a:t>
            </a:r>
          </a:p>
          <a:p>
            <a:pPr algn="l" rtl="0" lvl="0" marR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❑"/>
            </a:pPr>
            <a:r>
              <a:rPr sz="2400" lang="en-US">
                <a:solidFill>
                  <a:schemeClr val="dk1"/>
                </a:solidFill>
              </a:rPr>
              <a:t>GParted Live on USB</a:t>
            </a:r>
          </a:p>
          <a:p>
            <a:pPr algn="l" rtl="0" lvl="1" marR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u="sng" sz="2400" lang="en-US">
                <a:solidFill>
                  <a:schemeClr val="hlink"/>
                </a:solidFill>
                <a:hlinkClick r:id="rId6"/>
              </a:rPr>
              <a:t>http://gparted.org/liveusb.php</a:t>
            </a:r>
          </a:p>
          <a:p>
            <a:pPr algn="l" rtl="0" lvl="0" marR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sz="2400" lang="en-US">
                <a:solidFill>
                  <a:schemeClr val="dk1"/>
                </a:solidFill>
              </a:rPr>
              <a:t>Modify Your Partitions With GParted Without Losing Data</a:t>
            </a:r>
          </a:p>
          <a:p>
            <a:pPr algn="l" rtl="0" lvl="1" marR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u="sng" sz="2400" lang="en-US">
                <a:solidFill>
                  <a:schemeClr val="hlink"/>
                </a:solidFill>
                <a:hlinkClick r:id="rId7"/>
              </a:rPr>
              <a:t>http://www.howtoforge.com/partitioning_with_gparted</a:t>
            </a:r>
          </a:p>
        </p:txBody>
      </p:sp>
      <p:sp>
        <p:nvSpPr>
          <p:cNvPr id="211" name="Shape 211"/>
          <p:cNvSpPr txBox="1"/>
          <p:nvPr/>
        </p:nvSpPr>
        <p:spPr>
          <a:xfrm>
            <a:off y="6344725" x="77625"/>
            <a:ext cy="451499" cx="450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US"/>
              <a:t>20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y="107950" x="827087"/>
            <a:ext cy="1143000" cx="8153399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strike="noStrike" u="none" b="0" cap="none" baseline="0" sz="3400" lang="en-US" i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How to Shrink a Partition on Your Hard Drive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sz="3400" lang="en-US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(Windows)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1447800" x="990600"/>
            <a:ext cy="4648199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spAutoFit/>
          </a:bodyPr>
          <a:lstStyle/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Windows 8 / 7 / Vista user</a:t>
            </a:r>
          </a:p>
          <a:p>
            <a:pPr algn="l" rtl="0" lvl="1" marR="0" indent="-285750" marL="74295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Windows 內建工具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Windows XP user</a:t>
            </a:r>
          </a:p>
          <a:p>
            <a:pPr algn="l" rtl="0" lvl="1" marR="0" indent="-285750" marL="74295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EaseUS Partition Master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0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5" name="Shape 75"/>
          <p:cNvSpPr txBox="1"/>
          <p:nvPr/>
        </p:nvSpPr>
        <p:spPr>
          <a:xfrm>
            <a:off y="3786187" x="857250"/>
            <a:ext cy="1600199" cx="778668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Times New Roman"/>
              <a:buNone/>
            </a:pPr>
            <a:r>
              <a:rPr strike="noStrike" u="none" b="1" cap="none" baseline="0" sz="2400" lang="en-US" i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ATTENTION: backup your data first</a:t>
            </a:r>
            <a:r>
              <a:rPr b="1" sz="2400" lang="en-US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!</a:t>
            </a:r>
            <a:r>
              <a:rPr strike="noStrike" u="none" b="1" cap="none" baseline="0" sz="2400" lang="en-US" i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algn="ctr" rtl="0" lvl="1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1" cap="none" baseline="0" sz="3200" i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rtl="0" lvl="1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strike="noStrike" u="none" b="1" cap="none" baseline="0" sz="24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注意: 先備份您的重要資料!!!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1" cap="none" baseline="0" sz="2400" i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Shape 76"/>
          <p:cNvSpPr txBox="1"/>
          <p:nvPr/>
        </p:nvSpPr>
        <p:spPr>
          <a:xfrm>
            <a:off y="6344725" x="125075"/>
            <a:ext cy="451499" cx="38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3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0" cap="none" baseline="0" sz="3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Windows 8 / 7 / Vista user (1/4)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1447800" x="990600"/>
            <a:ext cy="1143000" cx="32913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spAutoFit/>
          </a:bodyPr>
          <a:lstStyle/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❑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在</a:t>
            </a:r>
            <a:r>
              <a:rPr strike="noStrike" u="none" b="0" cap="none" baseline="0" sz="24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我的電腦</a:t>
            </a: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按右鍵</a:t>
            </a:r>
          </a:p>
          <a:p>
            <a:pPr algn="l" rtl="0" lvl="1" marR="0" indent="-285750" marL="74295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選擇“</a:t>
            </a:r>
            <a:r>
              <a:rPr strike="noStrike" u="none" b="0" cap="none" baseline="0" sz="20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管理</a:t>
            </a: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”	</a:t>
            </a:r>
          </a:p>
          <a:p>
            <a:pPr algn="l" rtl="0" lvl="2" marR="0" indent="-228600" marL="114300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➢"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選擇“</a:t>
            </a:r>
            <a:r>
              <a:rPr strike="noStrike" u="none" b="0" cap="none" baseline="0" sz="18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磁碟管理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”。</a:t>
            </a:r>
          </a:p>
        </p:txBody>
      </p:sp>
      <p:pic>
        <p:nvPicPr>
          <p:cNvPr id="83" name="Shape 83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2590799" x="1981050"/>
            <a:ext cy="4149899" cx="579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Shape 8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349899" x="6443108"/>
            <a:ext cy="502024" cx="669366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/>
          <p:nvPr/>
        </p:nvSpPr>
        <p:spPr>
          <a:xfrm>
            <a:off y="1701425" x="4282050"/>
            <a:ext cy="417300" cx="579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en-US">
                <a:solidFill>
                  <a:schemeClr val="dk1"/>
                </a:solidFill>
              </a:rPr>
              <a:t>或</a:t>
            </a:r>
          </a:p>
        </p:txBody>
      </p:sp>
      <p:sp>
        <p:nvSpPr>
          <p:cNvPr id="86" name="Shape 86"/>
          <p:cNvSpPr txBox="1"/>
          <p:nvPr>
            <p:ph idx="2" type="body"/>
          </p:nvPr>
        </p:nvSpPr>
        <p:spPr>
          <a:xfrm>
            <a:off y="1447800" x="4984287"/>
            <a:ext cy="1143000" cx="32913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spAutoFit/>
          </a:bodyPr>
          <a:lstStyle/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❑"/>
            </a:pPr>
            <a:r>
              <a:rPr sz="2400" lang="en-US">
                <a:solidFill>
                  <a:schemeClr val="dk1"/>
                </a:solidFill>
              </a:rPr>
              <a:t>WinKey         + R</a:t>
            </a:r>
          </a:p>
          <a:p>
            <a:pPr algn="l" rtl="0" lvl="1" marR="0" indent="-285750" marL="74295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z="2000" lang="en-US">
                <a:solidFill>
                  <a:schemeClr val="dk1"/>
                </a:solidFill>
              </a:rPr>
              <a:t>輸入</a:t>
            </a: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strike="noStrike" u="none" b="0" cap="none" baseline="0" sz="20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diskmgmt.msc</a:t>
            </a: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”	</a:t>
            </a:r>
          </a:p>
          <a:p>
            <a:pPr algn="l" rtl="0" lvl="2" marR="0" indent="-228600" marL="114300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➢"/>
            </a:pPr>
            <a:r>
              <a:rPr sz="1800" lang="en-US">
                <a:solidFill>
                  <a:schemeClr val="dk1"/>
                </a:solidFill>
              </a:rPr>
              <a:t>點選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sz="1800" lang="en-US">
                <a:solidFill>
                  <a:srgbClr val="FF0000"/>
                </a:solidFill>
              </a:rPr>
              <a:t>確定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”。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y="6344725" x="125075"/>
            <a:ext cy="451499" cx="38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US"/>
              <a:t>4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0" cap="none" baseline="0" sz="3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Windows 8 / 7 / Vista user (2/4)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1447800" x="990600"/>
            <a:ext cy="4648199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spAutoFit/>
          </a:bodyPr>
          <a:lstStyle/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❑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在你選擇的磁碟區，按右鍵，選擇“</a:t>
            </a:r>
            <a:r>
              <a:rPr strike="noStrike" u="none" b="0" cap="none" baseline="0" sz="24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壓縮磁碟區</a:t>
            </a: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”。</a:t>
            </a:r>
          </a:p>
        </p:txBody>
      </p:sp>
      <p:pic>
        <p:nvPicPr>
          <p:cNvPr id="94" name="Shape 94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868725" x="1548611"/>
            <a:ext cy="4857900" cx="66564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Shape 95"/>
          <p:cNvSpPr txBox="1"/>
          <p:nvPr/>
        </p:nvSpPr>
        <p:spPr>
          <a:xfrm>
            <a:off y="6344725" x="125075"/>
            <a:ext cy="451499" cx="38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US"/>
              <a:t>5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0" cap="none" baseline="0" sz="3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Windows 8 / 7 / Vista user (3/4)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1447800" x="990600"/>
            <a:ext cy="4648199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spAutoFit/>
          </a:bodyPr>
          <a:lstStyle/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strike="noStrike" u="none" b="0" cap="none" baseline="0" sz="2400" lang="en-US" i="0">
                <a:solidFill>
                  <a:schemeClr val="dk1"/>
                </a:solidFill>
              </a:rPr>
              <a:t>設定</a:t>
            </a: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想要切割的磁區大小，設定好後按下“</a:t>
            </a:r>
            <a:r>
              <a:rPr strike="noStrike" u="none" b="0" cap="none" baseline="0" sz="24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壓縮</a:t>
            </a: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”。</a:t>
            </a:r>
          </a:p>
        </p:txBody>
      </p:sp>
      <p:pic>
        <p:nvPicPr>
          <p:cNvPr id="102" name="Shape 102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841025" x="1467300"/>
            <a:ext cy="4869000" cx="6819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Shape 103"/>
          <p:cNvSpPr txBox="1"/>
          <p:nvPr/>
        </p:nvSpPr>
        <p:spPr>
          <a:xfrm>
            <a:off y="6344725" x="125075"/>
            <a:ext cy="451499" cx="38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US"/>
              <a:t>6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0" cap="none" baseline="0" sz="3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Windows 8 / 7 / Vista user (4/4)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y="1447800" x="990600"/>
            <a:ext cy="4648199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spAutoFit/>
          </a:bodyPr>
          <a:lstStyle/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❑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回到磁碟管理的視窗，會在</a:t>
            </a:r>
            <a:r>
              <a:rPr strike="noStrike" u="none" b="0" cap="none" baseline="0" sz="2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磁區的後方，看見已經切割出來的磁區空間。</a:t>
            </a:r>
          </a:p>
        </p:txBody>
      </p:sp>
      <p:pic>
        <p:nvPicPr>
          <p:cNvPr id="110" name="Shape 110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2232323" x="1695300"/>
            <a:ext cy="4558800" cx="6363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Shape 111"/>
          <p:cNvSpPr txBox="1"/>
          <p:nvPr/>
        </p:nvSpPr>
        <p:spPr>
          <a:xfrm>
            <a:off y="6344725" x="125075"/>
            <a:ext cy="451499" cx="38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US"/>
              <a:t>7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0" cap="none" baseline="0" sz="3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XP user (1/5)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y="1447800" x="990600"/>
            <a:ext cy="4648199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spAutoFit/>
          </a:bodyPr>
          <a:lstStyle/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Install  EaseUS Partition Master. </a:t>
            </a:r>
          </a:p>
          <a:p>
            <a:pPr algn="l" rtl="0" lvl="1" marR="0" indent="-285750" marL="74295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strike="noStrike" u="sng" b="0" cap="none" baseline="0" sz="2000" lang="en-US" i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http://www.partition-tool.com/landing/home-download.htm</a:t>
            </a:r>
          </a:p>
        </p:txBody>
      </p:sp>
      <p:pic>
        <p:nvPicPr>
          <p:cNvPr id="118" name="Shape 1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2250550" x="1439501"/>
            <a:ext cy="4511925" cx="6264999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Shape 119"/>
          <p:cNvSpPr txBox="1"/>
          <p:nvPr/>
        </p:nvSpPr>
        <p:spPr>
          <a:xfrm>
            <a:off y="6344725" x="125075"/>
            <a:ext cy="451499" cx="38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US"/>
              <a:t>8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0" cap="none" baseline="0" sz="3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XP user (2/5)</a:t>
            </a: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y="1447800" x="990600"/>
            <a:ext cy="4648199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spAutoFit/>
          </a:bodyPr>
          <a:lstStyle/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Select D: drive</a:t>
            </a:r>
          </a:p>
          <a:p>
            <a:pPr algn="l" rtl="0" lvl="1" marR="0" indent="-285750" marL="74295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Right click </a:t>
            </a:r>
          </a:p>
          <a:p>
            <a:pPr algn="l" rtl="0" lvl="1" marR="0" indent="-285750" marL="74295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Select “</a:t>
            </a:r>
            <a:r>
              <a:rPr strike="noStrike" u="none" b="0" cap="none" baseline="0" sz="2000" lang="en-US" i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Resize/Move partition</a:t>
            </a:r>
            <a:r>
              <a:rPr strike="noStrike" u="none" b="0" cap="none" baseline="0" sz="20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”.</a:t>
            </a:r>
          </a:p>
        </p:txBody>
      </p:sp>
      <p:pic>
        <p:nvPicPr>
          <p:cNvPr id="126" name="Shape 126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2643186" x="2038350"/>
            <a:ext cy="4214699" cx="567690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Shape 127"/>
          <p:cNvSpPr txBox="1"/>
          <p:nvPr/>
        </p:nvSpPr>
        <p:spPr>
          <a:xfrm>
            <a:off y="6344725" x="125075"/>
            <a:ext cy="451499" cx="38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US"/>
              <a:t>9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1_proposa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4.xml><?xml version="1.0" encoding="utf-8"?>
<a:theme xmlns:a="http://schemas.openxmlformats.org/drawingml/2006/main" xmlns:r="http://schemas.openxmlformats.org/officeDocument/2006/relationships" name="proposa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