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y="9874250" cx="679767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380536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380536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直排標題及文字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y="2206624" x="4873624"/>
            <a:ext cy="19431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y="339724" x="911225"/>
            <a:ext cy="56769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標題及物件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標題投影片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y="2205038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y="3400425" x="2128838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標題及直排文字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y="-114300" x="2552699"/>
            <a:ext cy="7772400" cx="464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含標題的圖片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含標題的內容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空白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只有標題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比對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兩項物件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447800" x="9906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1447800" x="49530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區段標題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theme/theme1.xml" Type="http://schemas.openxmlformats.org/officeDocument/2006/relationships/theme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2"/><Relationship Target="../slideLayouts/slideLayout11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/>
        </p:nvSpPr>
        <p:spPr>
          <a:xfrm>
            <a:off y="0" x="0"/>
            <a:ext cy="6858000" cx="6095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5400000">
            <a:off y="2242342" x="-2016918"/>
            <a:ext cy="365125" cx="46688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rme"/>
              <a:buNone/>
            </a:pPr>
            <a:r>
              <a:rPr strike="noStrike" u="none" b="0" cap="none" baseline="0" sz="2400" lang="en-US" i="1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3" name="Shape 13"/>
          <p:cNvSpPr/>
          <p:nvPr/>
        </p:nvSpPr>
        <p:spPr>
          <a:xfrm>
            <a:off y="6400800" x="125411"/>
            <a:ext cy="304799" cx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y="1182687" x="990600"/>
            <a:ext cy="36512" cx="7772400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/>
        </p:nvSpPr>
        <p:spPr>
          <a:xfrm>
            <a:off y="0" x="0"/>
            <a:ext cy="68580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y="3276600" x="914400"/>
            <a:ext cy="0" cx="7543800"/>
          </a:xfrm>
          <a:prstGeom prst="straightConnector1">
            <a:avLst/>
          </a:prstGeom>
          <a:noFill/>
          <a:ln w="28575" cap="rnd">
            <a:solidFill>
              <a:srgbClr val="003399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1" name="Shape 51"/>
          <p:cNvSpPr txBox="1"/>
          <p:nvPr/>
        </p:nvSpPr>
        <p:spPr>
          <a:xfrm>
            <a:off y="609600" x="9144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y="2514600" x="6096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freebsd.cs.nctu.edu.tw/pub/FreeBSD/releases/amd64/ISO-IMAGES/9.2/" Type="http://schemas.openxmlformats.org/officeDocument/2006/relationships/hyperlink" TargetMode="External" Id="rId4"/><Relationship Target="http://freebsd.cs.nctu.edu.tw/pub/FreeBSD/releases/i386/ISO-IMAGES/9.2/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nasa.cs.nctu.edu.tw/sysadm/hw1-1" Type="http://schemas.openxmlformats.org/officeDocument/2006/relationships/hyperlink" TargetMode="External" Id="rId4"/><Relationship Target="http://cs.nctu.edu.tw/~shunyi/sahw1-1.sh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www.freebsd.org/doc/en/books/handbook/network-ntp.html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y="2205036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Administration HW1-1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y="3400425" x="2128836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rm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shunyi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2014/09/18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 </a:t>
            </a:r>
            <a:r>
              <a:rPr strike="noStrike" u="none" b="0" cap="none" baseline="0" sz="24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Write your Changes</a:t>
            </a:r>
            <a:r>
              <a:rPr strike="noStrike" u="none" b="0" cap="none" baseline="0" sz="24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finish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349500" x="1146175"/>
            <a:ext cy="3771900" cx="6859587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y="6341700" x="75075"/>
            <a:ext cy="435299" cx="58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FreeBSD Boot Manager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205036" x="1042987"/>
            <a:ext cy="3819525" cx="687863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y="6341700" x="75075"/>
            <a:ext cy="435299" cx="58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11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Help!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Newsgroup cs.course.sysadm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BS2 board CS-SysAdmin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CSCC 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ta@nasa.cs.nctu.edu.tw</a:t>
            </a:r>
          </a:p>
          <a:p>
            <a:pPr algn="l" rtl="0" lv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y="6341700" x="75075"/>
            <a:ext cy="435299" cx="58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 </a:t>
            </a:r>
            <a:r>
              <a:rPr strike="noStrike" u="none" b="1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FreeBSD 9.2-RELEASE</a:t>
            </a:r>
          </a:p>
          <a:p>
            <a:pPr algn="l" rtl="0" lvl="2" marR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➢"/>
            </a:pPr>
            <a:r>
              <a:rPr sz="20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i386</a:t>
            </a:r>
          </a:p>
          <a:p>
            <a:pPr algn="l" rtl="0" lvl="3" marR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u="sng" sz="20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http://freebsd.cs.nctu.edu.tw/pub/FreeBSD/releases/i386/ISO-IMAGES/9.2/</a:t>
            </a:r>
          </a:p>
          <a:p>
            <a:pPr algn="l" rtl="0" lvl="2" marR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➢"/>
            </a:pPr>
            <a:r>
              <a:rPr sz="20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amd64</a:t>
            </a:r>
          </a:p>
          <a:p>
            <a:pPr algn="l" rtl="0" lvl="3" marR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u="sng" sz="20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http://freebsd.cs.nctu.edu.tw/pub/FreeBSD/releases/amd64/ISO-IMAGES/9.2/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a user and a group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Group name should be identical to your username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should also be in the ‘wheel’ group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your machine to current time zone</a:t>
            </a:r>
            <a:r>
              <a:rPr strike="noStrike" u="none" b="0" cap="none" baseline="0" sz="20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adjust current time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Enable and run </a:t>
            </a:r>
            <a:r>
              <a:rPr strike="noStrike" u="none" b="0" cap="none" baseline="0" sz="2000" lang="en-US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sshd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y="6341700" x="135100"/>
            <a:ext cy="435299" cx="3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2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Timezone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bsdconfig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(sysinstall has been replaced by bsdinstall &amp; bsdconfig)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tzsetup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Find right timezone file in  /usr/share/zoneinfo and copy to /etc/localtime</a:t>
            </a: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629025" x="2378075"/>
            <a:ext cy="2792400" cx="453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y="6341700" x="135100"/>
            <a:ext cy="435299" cx="3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Login with the user you created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 </a:t>
            </a: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cd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 fetch </a:t>
            </a:r>
            <a:r>
              <a:rPr u="sng" sz="24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http://cs.nctu.edu.tw/~shunyi/sahw1-1.sh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 sh ~/sahw1-1.sh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 in your student ID while see </a:t>
            </a:r>
          </a:p>
          <a:p>
            <a:pPr algn="l" rtl="0" marR="0" indent="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“Please input your student ID: ”</a:t>
            </a:r>
          </a:p>
          <a:p>
            <a:pPr algn="l" rtl="0" lvl="0" marR="0" indent="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press Enter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</a:t>
            </a:r>
            <a:r>
              <a:rPr u="sng" sz="24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http://nasa.cs.nctu.edu.tw/sysadm/hw1-1</a:t>
            </a: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your submission.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y="908050" x="6227762"/>
            <a:ext cy="369886" cx="1873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 : shell prompt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y="6341700" x="135100"/>
            <a:ext cy="435299" cx="3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 (1/3)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Adjust current time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ntpdate(8) //non-continuous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or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ntpd(8) //continuous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strike="noStrike" u="sng" b="0" cap="none" baseline="0" sz="1800" lang="en-US" i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http://www.freebsd.org/doc/en/books/handbook/network-ntp.html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Server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time.stdtime.gov.tw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tick.stdtime.gov.tw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tock.stdtime.gov.tw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watch.stdtime.gov.tw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</a:pPr>
            <a:r>
              <a:rPr sz="18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clock.stdtime.gov.tw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Times New Roman"/>
              <a:buChar char="➢"/>
            </a:pPr>
            <a:r>
              <a:rPr sz="2000" lang="en-US">
                <a:latin typeface="Times New Roman"/>
                <a:ea typeface="Times New Roman"/>
                <a:cs typeface="Times New Roman"/>
                <a:sym typeface="Times New Roman"/>
              </a:rPr>
              <a:t>server 0.tw.pool.ntp.org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Times New Roman"/>
              <a:buChar char="➢"/>
            </a:pPr>
            <a:r>
              <a:rPr sz="2000" lang="en-US">
                <a:latin typeface="Times New Roman"/>
                <a:ea typeface="Times New Roman"/>
                <a:cs typeface="Times New Roman"/>
                <a:sym typeface="Times New Roman"/>
              </a:rPr>
              <a:t>server 1.asia.pool.ntp.org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Times New Roman"/>
              <a:buChar char="➢"/>
            </a:pPr>
            <a:r>
              <a:rPr sz="2000" lang="en-US">
                <a:latin typeface="Times New Roman"/>
                <a:ea typeface="Times New Roman"/>
                <a:cs typeface="Times New Roman"/>
                <a:sym typeface="Times New Roman"/>
              </a:rPr>
              <a:t>server 2.asia.pool.ntp.org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y="6341700" x="135100"/>
            <a:ext cy="435299" cx="3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FAQ(2/3)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network is not working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•"/>
            </a:pPr>
            <a:r>
              <a:rPr sz="2000"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實體機</a:t>
            </a:r>
          </a:p>
          <a:p>
            <a:pPr algn="l" rtl="0" lvl="2" marR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➢"/>
            </a:pPr>
            <a:r>
              <a:rPr strike="noStrike" u="none" b="0" cap="none" baseline="0" sz="20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強烈建議使用測試平台</a:t>
            </a:r>
            <a:r>
              <a:rPr sz="2000"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，免認證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y="6341700" x="135100"/>
            <a:ext cy="435299" cx="3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WinXP / Win7 / </a:t>
            </a: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Win8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gone…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 sysctl kern.geom.debugflags=16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 </a:t>
            </a:r>
            <a:r>
              <a:rPr sz="20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sade =&gt; Partition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32973" x="1427750"/>
            <a:ext cy="4029500" cx="689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y="6341700" x="135100"/>
            <a:ext cy="435299" cx="3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133600" x="1187450"/>
            <a:ext cy="3838575" cx="689768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y="6341700" x="135100"/>
            <a:ext cy="435299" cx="3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FAQ(3/3)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rm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your XP / </a:t>
            </a: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Win7 / Win8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partition and click </a:t>
            </a:r>
            <a:r>
              <a:rPr strike="noStrike" u="none" b="0" cap="none" baseline="0" sz="2400" lang="en-US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set it bootable</a:t>
            </a:r>
            <a:b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note: Win7's boot partition will be about 100MB</a:t>
            </a:r>
            <a:b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XP's will be the same size as C:</a:t>
            </a: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565400" x="971550"/>
            <a:ext cy="3829050" cx="6878637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y="6341700" x="135100"/>
            <a:ext cy="435299" cx="3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1_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