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7"/>
  </p:notesMasterIdLst>
  <p:handoutMasterIdLst>
    <p:handoutMasterId r:id="rId18"/>
  </p:handoutMasterIdLst>
  <p:sldIdLst>
    <p:sldId id="296" r:id="rId2"/>
    <p:sldId id="331" r:id="rId3"/>
    <p:sldId id="325" r:id="rId4"/>
    <p:sldId id="317" r:id="rId5"/>
    <p:sldId id="318" r:id="rId6"/>
    <p:sldId id="316" r:id="rId7"/>
    <p:sldId id="319" r:id="rId8"/>
    <p:sldId id="320" r:id="rId9"/>
    <p:sldId id="321" r:id="rId10"/>
    <p:sldId id="322" r:id="rId11"/>
    <p:sldId id="323" r:id="rId12"/>
    <p:sldId id="328" r:id="rId13"/>
    <p:sldId id="324" r:id="rId14"/>
    <p:sldId id="330" r:id="rId15"/>
    <p:sldId id="329" r:id="rId16"/>
  </p:sldIdLst>
  <p:sldSz cx="9144000" cy="6858000" type="screen4x3"/>
  <p:notesSz cx="9874250" cy="679767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66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03" autoAdjust="0"/>
    <p:restoredTop sz="94631" autoAdjust="0"/>
  </p:normalViewPr>
  <p:slideViewPr>
    <p:cSldViewPr>
      <p:cViewPr varScale="1">
        <p:scale>
          <a:sx n="97" d="100"/>
          <a:sy n="97" d="100"/>
        </p:scale>
        <p:origin x="400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1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9918" cy="34097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5592027" y="0"/>
            <a:ext cx="4279918" cy="34097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1758E2-AF94-46C6-8EFF-8589C253508F}" type="datetimeFigureOut">
              <a:rPr lang="zh-TW" altLang="en-US" smtClean="0"/>
              <a:t>2019/10/17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6456698"/>
            <a:ext cx="4279918" cy="34097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5592027" y="6456698"/>
            <a:ext cx="4279918" cy="34097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83E150-9ABE-4E71-AFB8-6DF5A38725F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355722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27884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5593125" y="0"/>
            <a:ext cx="427884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189E8889-162E-4345-8460-9B706C92EC5D}" type="datetimeFigureOut">
              <a:rPr lang="zh-TW" altLang="en-US"/>
              <a:pPr>
                <a:defRPr/>
              </a:pPr>
              <a:t>2019/10/17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3236913" y="509588"/>
            <a:ext cx="3400425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987426" y="3228896"/>
            <a:ext cx="789940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27884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5593125" y="6456612"/>
            <a:ext cx="4278841" cy="339884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363BDCE-F6B9-4F81-8AEF-6D7A561295D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78563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" cy="68580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914400" y="3276600"/>
            <a:ext cx="75438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914400" y="609600"/>
            <a:ext cx="1219200" cy="43434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609600" y="2514600"/>
            <a:ext cx="1219200" cy="43434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/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ctrTitle" sz="quarter"/>
          </p:nvPr>
        </p:nvSpPr>
        <p:spPr>
          <a:xfrm>
            <a:off x="2124075" y="2205038"/>
            <a:ext cx="6553200" cy="966787"/>
          </a:xfrm>
        </p:spPr>
        <p:txBody>
          <a:bodyPr lIns="91440" tIns="45720" rIns="91440" bIns="45720" anchor="ctr"/>
          <a:lstStyle>
            <a:lvl1pPr>
              <a:defRPr/>
            </a:lvl1pPr>
          </a:lstStyle>
          <a:p>
            <a:pPr lvl="0"/>
            <a:r>
              <a:rPr lang="zh-TW" altLang="en-US" noProof="0"/>
              <a:t>按一下以編輯母片標題樣式</a:t>
            </a:r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128838" y="3400425"/>
            <a:ext cx="6400800" cy="2095500"/>
          </a:xfrm>
        </p:spPr>
        <p:txBody>
          <a:bodyPr lIns="91440" tIns="45720" rIns="91440" bIns="45720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zh-TW" altLang="en-US" noProof="0"/>
              <a:t>按一下以編輯母片副標題樣式</a:t>
            </a:r>
          </a:p>
        </p:txBody>
      </p:sp>
    </p:spTree>
    <p:extLst>
      <p:ext uri="{BB962C8B-B14F-4D97-AF65-F5344CB8AC3E}">
        <p14:creationId xmlns:p14="http://schemas.microsoft.com/office/powerpoint/2010/main" val="2694892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790244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19900" y="260350"/>
            <a:ext cx="1943100" cy="583565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90600" y="260350"/>
            <a:ext cx="5676900" cy="583565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17806629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90600" y="260350"/>
            <a:ext cx="77724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990600" y="1447800"/>
            <a:ext cx="7772400" cy="4648200"/>
          </a:xfrm>
        </p:spPr>
        <p:txBody>
          <a:bodyPr/>
          <a:lstStyle/>
          <a:p>
            <a:pPr lvl="0"/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2078449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3414395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4073435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9906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9530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447493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1411456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4101846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14797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42827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092535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6035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4478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/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134938" y="90488"/>
            <a:ext cx="365125" cy="466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r>
              <a:rPr kumimoji="1" lang="en-US" altLang="zh-TW" sz="2400" i="1">
                <a:solidFill>
                  <a:schemeClr val="bg1"/>
                </a:solidFill>
                <a:latin typeface="Futura Md BT" pitchFamily="34" charset="0"/>
              </a:rPr>
              <a:t>Computer Center, CS, NCTU</a:t>
            </a:r>
          </a:p>
        </p:txBody>
      </p:sp>
      <p:sp>
        <p:nvSpPr>
          <p:cNvPr id="1030" name="Oval 6"/>
          <p:cNvSpPr>
            <a:spLocks noChangeArrowheads="1"/>
          </p:cNvSpPr>
          <p:nvPr/>
        </p:nvSpPr>
        <p:spPr bwMode="auto">
          <a:xfrm>
            <a:off x="125413" y="6400800"/>
            <a:ext cx="304800" cy="304800"/>
          </a:xfrm>
          <a:prstGeom prst="ellipse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cap="rnd">
                <a:solidFill>
                  <a:srgbClr val="99CCFF"/>
                </a:solidFill>
                <a:prstDash val="sysDot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62484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1600" tIns="0" rIns="0" bIns="46800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defRPr/>
            </a:pPr>
            <a:fld id="{1C0996B6-C397-49AA-A8AA-8929855E8698}" type="slidenum">
              <a:rPr lang="en-US" altLang="zh-TW" sz="1400" smtClean="0">
                <a:solidFill>
                  <a:schemeClr val="bg1"/>
                </a:solidFill>
                <a:latin typeface="Futura Md BT" pitchFamily="34" charset="0"/>
              </a:rPr>
              <a:pPr algn="ctr" eaLnBrk="1" hangingPunct="1">
                <a:defRPr/>
              </a:pPr>
              <a:t>‹#›</a:t>
            </a:fld>
            <a:endParaRPr lang="en-US" altLang="zh-TW" sz="1400">
              <a:solidFill>
                <a:schemeClr val="bg1"/>
              </a:solidFill>
              <a:latin typeface="Futura Md BT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990600" y="1182688"/>
            <a:ext cx="7772400" cy="36512"/>
          </a:xfrm>
          <a:prstGeom prst="rect">
            <a:avLst/>
          </a:prstGeom>
          <a:gradFill rotWithShape="0">
            <a:gsLst>
              <a:gs pos="0">
                <a:srgbClr val="C0C0C0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0" r:id="rId1"/>
    <p:sldLayoutId id="2147483899" r:id="rId2"/>
    <p:sldLayoutId id="2147483900" r:id="rId3"/>
    <p:sldLayoutId id="2147483901" r:id="rId4"/>
    <p:sldLayoutId id="2147483902" r:id="rId5"/>
    <p:sldLayoutId id="2147483903" r:id="rId6"/>
    <p:sldLayoutId id="2147483904" r:id="rId7"/>
    <p:sldLayoutId id="2147483905" r:id="rId8"/>
    <p:sldLayoutId id="2147483906" r:id="rId9"/>
    <p:sldLayoutId id="2147483907" r:id="rId10"/>
    <p:sldLayoutId id="2147483908" r:id="rId11"/>
    <p:sldLayoutId id="2147483909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9pPr>
    </p:titleStyle>
    <p:bodyStyle>
      <a:lvl1pPr marL="342900" indent="-342900" algn="l" rtl="0" eaLnBrk="0" fontAlgn="base" hangingPunct="0">
        <a:spcBef>
          <a:spcPct val="25000"/>
        </a:spcBef>
        <a:spcAft>
          <a:spcPct val="0"/>
        </a:spcAft>
        <a:buFont typeface="Wingdings" panose="05000000000000000000" pitchFamily="2" charset="2"/>
        <a:buChar char="q"/>
        <a:defRPr kumimoji="1"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5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2pPr>
      <a:lvl3pPr marL="1143000" indent="-228600" algn="l" rtl="0" eaLnBrk="0" fontAlgn="base" hangingPunct="0">
        <a:spcBef>
          <a:spcPct val="25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Ø"/>
        <a:defRPr kumimoji="1">
          <a:solidFill>
            <a:schemeClr val="tx1"/>
          </a:solidFill>
          <a:latin typeface="+mn-lt"/>
          <a:ea typeface="華康標楷體(P)" pitchFamily="66" charset="-120"/>
        </a:defRPr>
      </a:lvl3pPr>
      <a:lvl4pPr marL="1600200" indent="-228600" algn="l" rtl="0" eaLnBrk="0" fontAlgn="base" hangingPunct="0">
        <a:spcBef>
          <a:spcPct val="25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華康標楷體(P)" pitchFamily="66" charset="-120"/>
        </a:defRPr>
      </a:lvl4pPr>
      <a:lvl5pPr marL="2057400" indent="-228600" algn="l" rtl="0" eaLnBrk="0" fontAlgn="base" hangingPunct="0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5pPr>
      <a:lvl6pPr marL="25146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6pPr>
      <a:lvl7pPr marL="29718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7pPr>
      <a:lvl8pPr marL="34290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8pPr>
      <a:lvl9pPr marL="38862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/>
              <a:t>GUID Partition Table</a:t>
            </a:r>
            <a:endParaRPr lang="zh-TW" altLang="en-US" dirty="0"/>
          </a:p>
        </p:txBody>
      </p:sp>
      <p:sp>
        <p:nvSpPr>
          <p:cNvPr id="4099" name="副標題 4"/>
          <p:cNvSpPr>
            <a:spLocks noGrp="1"/>
          </p:cNvSpPr>
          <p:nvPr>
            <p:ph type="subTitle" sz="quarter" idx="1"/>
          </p:nvPr>
        </p:nvSpPr>
        <p:spPr>
          <a:xfrm>
            <a:off x="2128838" y="3400425"/>
            <a:ext cx="6400800" cy="2847975"/>
          </a:xfrm>
        </p:spPr>
        <p:txBody>
          <a:bodyPr/>
          <a:lstStyle/>
          <a:p>
            <a:pPr eaLnBrk="1" hangingPunct="1"/>
            <a:r>
              <a:rPr lang="en-US" altLang="zh-TW" dirty="0" err="1"/>
              <a:t>jnlin</a:t>
            </a:r>
            <a:endParaRPr lang="en-US" altLang="zh-TW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GUID Partition Table (4/9)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Legacy MBR (LBA 0)</a:t>
            </a:r>
          </a:p>
          <a:p>
            <a:pPr lvl="1"/>
            <a:r>
              <a:rPr lang="en-US" altLang="en-US"/>
              <a:t>A single partition type of 0xEE</a:t>
            </a:r>
          </a:p>
          <a:p>
            <a:pPr lvl="1"/>
            <a:r>
              <a:rPr lang="en-US" altLang="en-US"/>
              <a:t>For OSes cannot read GPT disks: Unknown type, no empty space</a:t>
            </a:r>
          </a:p>
          <a:p>
            <a:pPr lvl="1"/>
            <a:r>
              <a:rPr lang="en-US" altLang="en-US"/>
              <a:t>For GPT-aware OSes: check the protective MBR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GUID Partition Table (5/9)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GPT header (LBA 1)</a:t>
            </a:r>
          </a:p>
        </p:txBody>
      </p:sp>
      <p:graphicFrame>
        <p:nvGraphicFramePr>
          <p:cNvPr id="5" name="表格 3"/>
          <p:cNvGraphicFramePr>
            <a:graphicFrameLocks noGrp="1"/>
          </p:cNvGraphicFramePr>
          <p:nvPr/>
        </p:nvGraphicFramePr>
        <p:xfrm>
          <a:off x="758825" y="1905000"/>
          <a:ext cx="8232775" cy="4651371"/>
        </p:xfrm>
        <a:graphic>
          <a:graphicData uri="http://schemas.openxmlformats.org/drawingml/2006/table">
            <a:tbl>
              <a:tblPr/>
              <a:tblGrid>
                <a:gridCol w="6199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82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146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547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Offset</a:t>
                      </a:r>
                    </a:p>
                  </a:txBody>
                  <a:tcPr marL="31619" marR="31619" marT="15811" marB="15811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Length</a:t>
                      </a:r>
                    </a:p>
                  </a:txBody>
                  <a:tcPr marL="31619" marR="31619" marT="15811" marB="15811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Contents</a:t>
                      </a:r>
                    </a:p>
                  </a:txBody>
                  <a:tcPr marL="31619" marR="31619" marT="15811" marB="15811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70"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</a:p>
                  </a:txBody>
                  <a:tcPr marL="31619" marR="31619" marT="15811" marB="15811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8 bytes</a:t>
                      </a:r>
                    </a:p>
                  </a:txBody>
                  <a:tcPr marL="31619" marR="31619" marT="15811" marB="15811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>
                          <a:solidFill>
                            <a:schemeClr val="tx1"/>
                          </a:solidFill>
                          <a:effectLst/>
                        </a:rPr>
                        <a:t>Signature ("</a:t>
                      </a:r>
                      <a:r>
                        <a:rPr lang="fr-FR" sz="1600" dirty="0">
                          <a:solidFill>
                            <a:srgbClr val="FF0000"/>
                          </a:solidFill>
                          <a:effectLst/>
                        </a:rPr>
                        <a:t>EFI PART</a:t>
                      </a:r>
                      <a:r>
                        <a:rPr lang="fr-FR" sz="1600" dirty="0">
                          <a:solidFill>
                            <a:schemeClr val="tx1"/>
                          </a:solidFill>
                          <a:effectLst/>
                        </a:rPr>
                        <a:t>", 45 46 49 20 50 41 52 54)</a:t>
                      </a:r>
                    </a:p>
                  </a:txBody>
                  <a:tcPr marL="31619" marR="31619" marT="15811" marB="15811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9321"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</a:p>
                  </a:txBody>
                  <a:tcPr marL="31619" marR="31619" marT="15811" marB="15811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4 bytes</a:t>
                      </a:r>
                    </a:p>
                  </a:txBody>
                  <a:tcPr marL="31619" marR="31619" marT="15811" marB="15811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Revision (For GPT version 1.0 (through at least UEFI version 2.3.1), the value is 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</a:rPr>
                        <a:t>00 00 01 00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</a:p>
                  </a:txBody>
                  <a:tcPr marL="31619" marR="31619" marT="15811" marB="15811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70"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</a:p>
                  </a:txBody>
                  <a:tcPr marL="31619" marR="31619" marT="15811" marB="15811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4 bytes</a:t>
                      </a:r>
                    </a:p>
                  </a:txBody>
                  <a:tcPr marL="31619" marR="31619" marT="15811" marB="15811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Header size in </a:t>
                      </a:r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little endian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 (in bytes, usually 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</a:rPr>
                        <a:t>5C 00 00 00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meaning 92 bytes)</a:t>
                      </a:r>
                    </a:p>
                  </a:txBody>
                  <a:tcPr marL="31619" marR="31619" marT="15811" marB="15811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5470"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</a:p>
                  </a:txBody>
                  <a:tcPr marL="31619" marR="31619" marT="15811" marB="15811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4 bytes</a:t>
                      </a:r>
                    </a:p>
                  </a:txBody>
                  <a:tcPr marL="31619" marR="31619" marT="15811" marB="15811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CRC32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 of header (0 to header size), with this field zeroed during calculation</a:t>
                      </a:r>
                    </a:p>
                  </a:txBody>
                  <a:tcPr marL="31619" marR="31619" marT="15811" marB="15811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5470"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</a:p>
                  </a:txBody>
                  <a:tcPr marL="31619" marR="31619" marT="15811" marB="15811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4 bytes</a:t>
                      </a:r>
                    </a:p>
                  </a:txBody>
                  <a:tcPr marL="31619" marR="31619" marT="15811" marB="15811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Reserved; must be 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</a:rPr>
                        <a:t>zero</a:t>
                      </a:r>
                    </a:p>
                  </a:txBody>
                  <a:tcPr marL="31619" marR="31619" marT="15811" marB="15811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5470"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</a:p>
                  </a:txBody>
                  <a:tcPr marL="31619" marR="31619" marT="15811" marB="15811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8 bytes</a:t>
                      </a:r>
                    </a:p>
                  </a:txBody>
                  <a:tcPr marL="31619" marR="31619" marT="15811" marB="15811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</a:rPr>
                        <a:t>Current LBA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(location of this header copy)</a:t>
                      </a:r>
                    </a:p>
                  </a:txBody>
                  <a:tcPr marL="31619" marR="31619" marT="15811" marB="15811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5470"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</a:p>
                  </a:txBody>
                  <a:tcPr marL="31619" marR="31619" marT="15811" marB="15811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8 bytes</a:t>
                      </a:r>
                    </a:p>
                  </a:txBody>
                  <a:tcPr marL="31619" marR="31619" marT="15811" marB="15811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</a:rPr>
                        <a:t>Backup LBA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(location of the other header copy)</a:t>
                      </a:r>
                    </a:p>
                  </a:txBody>
                  <a:tcPr marL="31619" marR="31619" marT="15811" marB="15811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5470"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>
                          <a:solidFill>
                            <a:schemeClr val="tx1"/>
                          </a:solidFill>
                          <a:effectLst/>
                        </a:rPr>
                        <a:t>40</a:t>
                      </a:r>
                    </a:p>
                  </a:txBody>
                  <a:tcPr marL="31619" marR="31619" marT="15811" marB="15811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8 bytes</a:t>
                      </a:r>
                    </a:p>
                  </a:txBody>
                  <a:tcPr marL="31619" marR="31619" marT="15811" marB="15811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</a:rPr>
                        <a:t>First usable LBA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for partitions (primary partition table last LBA + 1)</a:t>
                      </a:r>
                    </a:p>
                  </a:txBody>
                  <a:tcPr marL="31619" marR="31619" marT="15811" marB="15811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5470"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 dirty="0">
                          <a:solidFill>
                            <a:schemeClr val="tx1"/>
                          </a:solidFill>
                          <a:effectLst/>
                        </a:rPr>
                        <a:t>48</a:t>
                      </a:r>
                    </a:p>
                  </a:txBody>
                  <a:tcPr marL="31619" marR="31619" marT="15811" marB="15811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8 bytes</a:t>
                      </a:r>
                    </a:p>
                  </a:txBody>
                  <a:tcPr marL="31619" marR="31619" marT="15811" marB="15811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</a:rPr>
                        <a:t>Last usable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LBA (secondary partition table first LBA - 1)</a:t>
                      </a:r>
                    </a:p>
                  </a:txBody>
                  <a:tcPr marL="31619" marR="31619" marT="15811" marB="15811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5470"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>
                          <a:solidFill>
                            <a:schemeClr val="tx1"/>
                          </a:solidFill>
                          <a:effectLst/>
                        </a:rPr>
                        <a:t>56</a:t>
                      </a:r>
                    </a:p>
                  </a:txBody>
                  <a:tcPr marL="31619" marR="31619" marT="15811" marB="15811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16 bytes</a:t>
                      </a:r>
                    </a:p>
                  </a:txBody>
                  <a:tcPr marL="31619" marR="31619" marT="15811" marB="15811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Disk GUID (also referred as </a:t>
                      </a:r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UUID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 on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UNIXes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</a:p>
                  </a:txBody>
                  <a:tcPr marL="31619" marR="31619" marT="15811" marB="15811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5470"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>
                          <a:solidFill>
                            <a:schemeClr val="tx1"/>
                          </a:solidFill>
                          <a:effectLst/>
                        </a:rPr>
                        <a:t>72</a:t>
                      </a:r>
                    </a:p>
                  </a:txBody>
                  <a:tcPr marL="31619" marR="31619" marT="15811" marB="15811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8 bytes</a:t>
                      </a:r>
                    </a:p>
                  </a:txBody>
                  <a:tcPr marL="31619" marR="31619" marT="15811" marB="15811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Partition entries starting LBA (always 2 in primary copy)</a:t>
                      </a:r>
                    </a:p>
                  </a:txBody>
                  <a:tcPr marL="31619" marR="31619" marT="15811" marB="15811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5470"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 dirty="0">
                          <a:solidFill>
                            <a:schemeClr val="tx1"/>
                          </a:solidFill>
                          <a:effectLst/>
                        </a:rPr>
                        <a:t>80</a:t>
                      </a:r>
                    </a:p>
                  </a:txBody>
                  <a:tcPr marL="31619" marR="31619" marT="15811" marB="15811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4 bytes</a:t>
                      </a:r>
                    </a:p>
                  </a:txBody>
                  <a:tcPr marL="31619" marR="31619" marT="15811" marB="15811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Number of partition entries</a:t>
                      </a:r>
                    </a:p>
                  </a:txBody>
                  <a:tcPr marL="31619" marR="31619" marT="15811" marB="15811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5470"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>
                          <a:solidFill>
                            <a:schemeClr val="tx1"/>
                          </a:solidFill>
                          <a:effectLst/>
                        </a:rPr>
                        <a:t>84</a:t>
                      </a:r>
                    </a:p>
                  </a:txBody>
                  <a:tcPr marL="31619" marR="31619" marT="15811" marB="15811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4 bytes</a:t>
                      </a:r>
                    </a:p>
                  </a:txBody>
                  <a:tcPr marL="31619" marR="31619" marT="15811" marB="15811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Size of a partition entry (usually 128)</a:t>
                      </a:r>
                    </a:p>
                  </a:txBody>
                  <a:tcPr marL="31619" marR="31619" marT="15811" marB="15811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5470"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>
                          <a:solidFill>
                            <a:schemeClr val="tx1"/>
                          </a:solidFill>
                          <a:effectLst/>
                        </a:rPr>
                        <a:t>88</a:t>
                      </a:r>
                    </a:p>
                  </a:txBody>
                  <a:tcPr marL="31619" marR="31619" marT="15811" marB="15811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4 bytes</a:t>
                      </a:r>
                    </a:p>
                  </a:txBody>
                  <a:tcPr marL="31619" marR="31619" marT="15811" marB="15811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CRC32 of partition array</a:t>
                      </a:r>
                    </a:p>
                  </a:txBody>
                  <a:tcPr marL="31619" marR="31619" marT="15811" marB="15811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5470"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>
                          <a:solidFill>
                            <a:schemeClr val="tx1"/>
                          </a:solidFill>
                          <a:effectLst/>
                        </a:rPr>
                        <a:t>92</a:t>
                      </a:r>
                    </a:p>
                  </a:txBody>
                  <a:tcPr marL="31619" marR="31619" marT="15811" marB="15811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</a:p>
                  </a:txBody>
                  <a:tcPr marL="31619" marR="31619" marT="15811" marB="15811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Reserved; must be zeroes for the rest of the block (420 bytes for a 512-byte LBA)</a:t>
                      </a:r>
                    </a:p>
                  </a:txBody>
                  <a:tcPr marL="31619" marR="31619" marT="15811" marB="15811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2"/>
          <p:cNvSpPr txBox="1">
            <a:spLocks/>
          </p:cNvSpPr>
          <p:nvPr/>
        </p:nvSpPr>
        <p:spPr bwMode="auto">
          <a:xfrm>
            <a:off x="990600" y="14478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42900" indent="-342900" algn="l" rtl="0" eaLnBrk="0" fontAlgn="base" hangingPunct="0">
              <a:spcBef>
                <a:spcPct val="25000"/>
              </a:spcBef>
              <a:spcAft>
                <a:spcPct val="0"/>
              </a:spcAft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5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+mn-lt"/>
                <a:ea typeface="華康標楷體(P)" pitchFamily="66" charset="-120"/>
              </a:defRPr>
            </a:lvl2pPr>
            <a:lvl3pPr marL="1143000" indent="-228600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+mn-lt"/>
                <a:ea typeface="華康標楷體(P)" pitchFamily="66" charset="-120"/>
              </a:defRPr>
            </a:lvl3pPr>
            <a:lvl4pPr marL="1600200" indent="-228600" algn="l" rtl="0" eaLnBrk="0" fontAlgn="base" hangingPunct="0">
              <a:spcBef>
                <a:spcPct val="25000"/>
              </a:spcBef>
              <a:spcAft>
                <a:spcPct val="0"/>
              </a:spcAft>
              <a:buChar char="–"/>
              <a:defRPr kumimoji="1" sz="1600">
                <a:solidFill>
                  <a:schemeClr val="tx1"/>
                </a:solidFill>
                <a:latin typeface="+mn-lt"/>
                <a:ea typeface="華康標楷體(P)" pitchFamily="66" charset="-120"/>
              </a:defRPr>
            </a:lvl4pPr>
            <a:lvl5pPr marL="2057400" indent="-228600" algn="l" rtl="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華康標楷體(P)" pitchFamily="66" charset="-120"/>
              </a:defRPr>
            </a:lvl5pPr>
            <a:lvl6pPr marL="2514600" indent="-228600" algn="l" rtl="0" fontAlgn="base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華康標楷體(P)" pitchFamily="66" charset="-120"/>
              </a:defRPr>
            </a:lvl6pPr>
            <a:lvl7pPr marL="2971800" indent="-228600" algn="l" rtl="0" fontAlgn="base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華康標楷體(P)" pitchFamily="66" charset="-120"/>
              </a:defRPr>
            </a:lvl7pPr>
            <a:lvl8pPr marL="3429000" indent="-228600" algn="l" rtl="0" fontAlgn="base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華康標楷體(P)" pitchFamily="66" charset="-120"/>
              </a:defRPr>
            </a:lvl8pPr>
            <a:lvl9pPr marL="3886200" indent="-228600" algn="l" rtl="0" fontAlgn="base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華康標楷體(P)" pitchFamily="66" charset="-120"/>
              </a:defRPr>
            </a:lvl9pPr>
          </a:lstStyle>
          <a:p>
            <a:pPr>
              <a:defRPr/>
            </a:pPr>
            <a:r>
              <a:rPr lang="en-US" altLang="zh-TW" kern="0" dirty="0"/>
              <a:t>GPT header (LBA 1)</a:t>
            </a:r>
          </a:p>
          <a:p>
            <a:pPr lvl="1">
              <a:defRPr/>
            </a:pPr>
            <a:r>
              <a:rPr lang="en-US" altLang="zh-TW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dd</a:t>
            </a:r>
            <a:r>
              <a:rPr lang="en-US" altLang="zh-TW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if=/</a:t>
            </a:r>
            <a:r>
              <a:rPr lang="en-US" altLang="zh-TW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dev</a:t>
            </a:r>
            <a:r>
              <a:rPr lang="en-US" altLang="zh-TW" kern="0" dirty="0">
                <a:latin typeface="Courier New" panose="02070309020205020404" pitchFamily="49" charset="0"/>
                <a:cs typeface="Courier New" panose="02070309020205020404" pitchFamily="49" charset="0"/>
              </a:rPr>
              <a:t>/ada0 </a:t>
            </a:r>
            <a:r>
              <a:rPr lang="en-US" altLang="zh-TW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bs</a:t>
            </a:r>
            <a:r>
              <a:rPr lang="en-US" altLang="zh-TW" kern="0" dirty="0">
                <a:latin typeface="Courier New" panose="02070309020205020404" pitchFamily="49" charset="0"/>
                <a:cs typeface="Courier New" panose="02070309020205020404" pitchFamily="49" charset="0"/>
              </a:rPr>
              <a:t>=512 count=1 skip=1 | </a:t>
            </a:r>
            <a:r>
              <a:rPr lang="en-US" altLang="zh-TW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hd</a:t>
            </a:r>
            <a:endParaRPr lang="en-US" altLang="zh-TW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GUID Partition Table (6/9)</a:t>
            </a:r>
          </a:p>
        </p:txBody>
      </p:sp>
      <p:pic>
        <p:nvPicPr>
          <p:cNvPr id="14340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90600" y="2514600"/>
            <a:ext cx="7772400" cy="1898650"/>
          </a:xfrm>
        </p:spPr>
      </p:pic>
      <p:sp>
        <p:nvSpPr>
          <p:cNvPr id="6" name="Rectangle 6"/>
          <p:cNvSpPr/>
          <p:nvPr/>
        </p:nvSpPr>
        <p:spPr bwMode="auto">
          <a:xfrm>
            <a:off x="4419600" y="2700000"/>
            <a:ext cx="1143000" cy="162000"/>
          </a:xfrm>
          <a:prstGeom prst="rect">
            <a:avLst/>
          </a:prstGeom>
          <a:noFill/>
          <a:ln w="38100">
            <a:solidFill>
              <a:srgbClr val="FF0000"/>
            </a:solidFill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/>
          <a:lstStyle/>
          <a:p>
            <a:pPr>
              <a:defRPr/>
            </a:pPr>
            <a:endParaRPr lang="en-US">
              <a:solidFill>
                <a:schemeClr val="tx1"/>
              </a:solidFill>
              <a:latin typeface="Arial" charset="0"/>
              <a:ea typeface="新細明體" pitchFamily="18" charset="-12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7010400" y="2700000"/>
            <a:ext cx="838200" cy="162000"/>
          </a:xfrm>
          <a:prstGeom prst="rect">
            <a:avLst/>
          </a:prstGeom>
          <a:noFill/>
          <a:ln w="38100">
            <a:solidFill>
              <a:srgbClr val="FF0000"/>
            </a:solidFill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/>
          <a:lstStyle/>
          <a:p>
            <a:pPr>
              <a:defRPr/>
            </a:pPr>
            <a:endParaRPr lang="en-US">
              <a:solidFill>
                <a:schemeClr val="tx1"/>
              </a:solidFill>
              <a:latin typeface="Arial" charset="0"/>
              <a:ea typeface="新細明體" pitchFamily="18" charset="-120"/>
            </a:endParaRPr>
          </a:p>
        </p:txBody>
      </p:sp>
      <p:sp>
        <p:nvSpPr>
          <p:cNvPr id="8" name="Rectangle 6"/>
          <p:cNvSpPr/>
          <p:nvPr/>
        </p:nvSpPr>
        <p:spPr bwMode="auto">
          <a:xfrm>
            <a:off x="5616000" y="2700000"/>
            <a:ext cx="1143000" cy="162000"/>
          </a:xfrm>
          <a:prstGeom prst="rect">
            <a:avLst/>
          </a:prstGeom>
          <a:noFill/>
          <a:ln w="38100">
            <a:solidFill>
              <a:srgbClr val="FF0000"/>
            </a:solidFill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/>
          <a:lstStyle/>
          <a:p>
            <a:pPr>
              <a:defRPr/>
            </a:pPr>
            <a:endParaRPr lang="en-US">
              <a:solidFill>
                <a:schemeClr val="tx1"/>
              </a:solidFill>
              <a:latin typeface="Arial" charset="0"/>
              <a:ea typeface="新細明體" pitchFamily="18" charset="-12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GUID Partition Table (7/9)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Partition entries (LBA 2)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524000" y="2362200"/>
          <a:ext cx="6477000" cy="2925792"/>
        </p:xfrm>
        <a:graphic>
          <a:graphicData uri="http://schemas.openxmlformats.org/drawingml/2006/table">
            <a:tbl>
              <a:tblPr/>
              <a:tblGrid>
                <a:gridCol w="8074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75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572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Offset</a:t>
                      </a:r>
                    </a:p>
                  </a:txBody>
                  <a:tcPr marT="45702" marB="45702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Length</a:t>
                      </a:r>
                    </a:p>
                  </a:txBody>
                  <a:tcPr marT="45702" marB="45702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Contents</a:t>
                      </a:r>
                    </a:p>
                  </a:txBody>
                  <a:tcPr marT="45702" marB="45702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20"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</a:p>
                  </a:txBody>
                  <a:tcPr marT="45702" marB="45702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16 bytes</a:t>
                      </a:r>
                    </a:p>
                  </a:txBody>
                  <a:tcPr marT="45702" marB="45702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</a:rPr>
                        <a:t>Partition type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GUID</a:t>
                      </a:r>
                    </a:p>
                  </a:txBody>
                  <a:tcPr marT="45702" marB="45702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20"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</a:p>
                  </a:txBody>
                  <a:tcPr marT="45702" marB="45702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16 bytes</a:t>
                      </a:r>
                    </a:p>
                  </a:txBody>
                  <a:tcPr marT="45702" marB="45702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Unique partition GUID</a:t>
                      </a:r>
                    </a:p>
                  </a:txBody>
                  <a:tcPr marT="45702" marB="45702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20"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</a:p>
                  </a:txBody>
                  <a:tcPr marT="45702" marB="45702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8 bytes</a:t>
                      </a:r>
                    </a:p>
                  </a:txBody>
                  <a:tcPr marT="45702" marB="45702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</a:rPr>
                        <a:t>First LBA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(little-endian)</a:t>
                      </a:r>
                    </a:p>
                  </a:txBody>
                  <a:tcPr marT="45702" marB="45702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20"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>
                          <a:solidFill>
                            <a:schemeClr val="tx1"/>
                          </a:solidFill>
                          <a:effectLst/>
                        </a:rPr>
                        <a:t>40</a:t>
                      </a:r>
                    </a:p>
                  </a:txBody>
                  <a:tcPr marT="45702" marB="45702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8 bytes</a:t>
                      </a:r>
                    </a:p>
                  </a:txBody>
                  <a:tcPr marT="45702" marB="45702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</a:rPr>
                        <a:t>Last LBA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(inclusive, usually odd)</a:t>
                      </a:r>
                    </a:p>
                  </a:txBody>
                  <a:tcPr marT="45702" marB="45702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20"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>
                          <a:solidFill>
                            <a:schemeClr val="tx1"/>
                          </a:solidFill>
                          <a:effectLst/>
                        </a:rPr>
                        <a:t>48</a:t>
                      </a:r>
                    </a:p>
                  </a:txBody>
                  <a:tcPr marT="45702" marB="45702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8 bytes</a:t>
                      </a:r>
                    </a:p>
                  </a:txBody>
                  <a:tcPr marT="45702" marB="45702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Attribute flags (e.g. bit 60 denotes read-only)</a:t>
                      </a:r>
                    </a:p>
                  </a:txBody>
                  <a:tcPr marT="45702" marB="45702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20"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>
                          <a:solidFill>
                            <a:schemeClr val="tx1"/>
                          </a:solidFill>
                          <a:effectLst/>
                        </a:rPr>
                        <a:t>56</a:t>
                      </a:r>
                    </a:p>
                  </a:txBody>
                  <a:tcPr marT="45702" marB="45702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72 bytes</a:t>
                      </a:r>
                    </a:p>
                  </a:txBody>
                  <a:tcPr marT="45702" marB="45702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dirty="0">
                          <a:solidFill>
                            <a:srgbClr val="FF0000"/>
                          </a:solidFill>
                          <a:effectLst/>
                        </a:rPr>
                        <a:t>Partition name </a:t>
                      </a: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(36 </a:t>
                      </a:r>
                      <a:r>
                        <a:rPr lang="fr-FR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UTF-16LE</a:t>
                      </a: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 code units)</a:t>
                      </a:r>
                    </a:p>
                  </a:txBody>
                  <a:tcPr marT="45702" marB="45702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20">
                <a:tc>
                  <a:txBody>
                    <a:bodyPr/>
                    <a:lstStyle/>
                    <a:p>
                      <a:pPr algn="ctr"/>
                      <a:endParaRPr lang="en-US" altLang="zh-TW" sz="18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T="45702" marB="45702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>
                          <a:solidFill>
                            <a:schemeClr val="tx1"/>
                          </a:solidFill>
                          <a:effectLst/>
                        </a:rPr>
                        <a:t>128</a:t>
                      </a:r>
                      <a:r>
                        <a:rPr lang="en-US" altLang="zh-TW" sz="1800" baseline="0" dirty="0">
                          <a:solidFill>
                            <a:schemeClr val="tx1"/>
                          </a:solidFill>
                          <a:effectLst/>
                        </a:rPr>
                        <a:t> bytes</a:t>
                      </a:r>
                      <a:endParaRPr lang="en-US" altLang="zh-TW" sz="18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T="45702" marB="45702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</a:p>
                  </a:txBody>
                  <a:tcPr marT="45702" marB="45702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GUID Partition Table (8/9)</a:t>
            </a:r>
            <a:endParaRPr lang="zh-TW" altLang="en-US" dirty="0"/>
          </a:p>
        </p:txBody>
      </p:sp>
      <p:sp>
        <p:nvSpPr>
          <p:cNvPr id="16387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/>
              <a:t>Partition type GUID</a:t>
            </a:r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1219200" y="2362200"/>
          <a:ext cx="7086600" cy="2378076"/>
        </p:xfrm>
        <a:graphic>
          <a:graphicData uri="http://schemas.openxmlformats.org/drawingml/2006/table">
            <a:tbl>
              <a:tblPr/>
              <a:tblGrid>
                <a:gridCol w="18812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053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6346">
                <a:tc>
                  <a:txBody>
                    <a:bodyPr/>
                    <a:lstStyle/>
                    <a:p>
                      <a:r>
                        <a:rPr lang="en-US" sz="2000" dirty="0" err="1">
                          <a:effectLst/>
                        </a:rPr>
                        <a:t>freebsd</a:t>
                      </a:r>
                      <a:r>
                        <a:rPr lang="en-US" sz="2000" dirty="0">
                          <a:effectLst/>
                        </a:rPr>
                        <a:t>-boot</a:t>
                      </a:r>
                    </a:p>
                  </a:txBody>
                  <a:tcPr marL="91444" marR="91444" marT="45732" marB="4573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effectLst/>
                        </a:rPr>
                        <a:t>83BD6B9D-7F41-11DC-BE0B-001560B84F0F</a:t>
                      </a:r>
                    </a:p>
                  </a:txBody>
                  <a:tcPr marL="91444" marR="91444" marT="45732" marB="4573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346">
                <a:tc>
                  <a:txBody>
                    <a:bodyPr/>
                    <a:lstStyle/>
                    <a:p>
                      <a:r>
                        <a:rPr lang="en-US" sz="2000" dirty="0" err="1">
                          <a:effectLst/>
                        </a:rPr>
                        <a:t>freebsd</a:t>
                      </a:r>
                      <a:endParaRPr lang="en-US" sz="2000" dirty="0">
                        <a:effectLst/>
                      </a:endParaRPr>
                    </a:p>
                  </a:txBody>
                  <a:tcPr marL="91444" marR="91444" marT="45732" marB="4573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2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516E7CB4-6ECF-11D6-8FF8-00022D09712B</a:t>
                      </a:r>
                      <a:endParaRPr lang="en-US" sz="2400" dirty="0">
                        <a:effectLst/>
                      </a:endParaRPr>
                    </a:p>
                  </a:txBody>
                  <a:tcPr marL="91444" marR="91444" marT="45732" marB="4573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346">
                <a:tc>
                  <a:txBody>
                    <a:bodyPr/>
                    <a:lstStyle/>
                    <a:p>
                      <a:r>
                        <a:rPr lang="en-US" sz="2000" dirty="0" err="1">
                          <a:effectLst/>
                        </a:rPr>
                        <a:t>freebsd</a:t>
                      </a:r>
                      <a:r>
                        <a:rPr lang="en-US" sz="2000" dirty="0">
                          <a:effectLst/>
                        </a:rPr>
                        <a:t>-swap</a:t>
                      </a:r>
                    </a:p>
                  </a:txBody>
                  <a:tcPr marL="91444" marR="91444" marT="45732" marB="4573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effectLst/>
                        </a:rPr>
                        <a:t>516E7CB5-6ECF-11D6-8FF8-00022D09712B</a:t>
                      </a:r>
                    </a:p>
                  </a:txBody>
                  <a:tcPr marL="91444" marR="91444" marT="45732" marB="4573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346">
                <a:tc>
                  <a:txBody>
                    <a:bodyPr/>
                    <a:lstStyle/>
                    <a:p>
                      <a:r>
                        <a:rPr lang="fr-FR" sz="2000" dirty="0">
                          <a:effectLst/>
                        </a:rPr>
                        <a:t>freebsd-ufs</a:t>
                      </a:r>
                    </a:p>
                  </a:txBody>
                  <a:tcPr marL="91444" marR="91444" marT="45732" marB="4573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516E7CB6-6ECF-11D6-8FF8-00022D09712B</a:t>
                      </a:r>
                    </a:p>
                  </a:txBody>
                  <a:tcPr marL="91444" marR="91444" marT="45732" marB="4573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346">
                <a:tc>
                  <a:txBody>
                    <a:bodyPr/>
                    <a:lstStyle/>
                    <a:p>
                      <a:r>
                        <a:rPr lang="en-US" sz="20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freebsd-vinum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91444" marR="91444" marT="45732" marB="4573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516E7CB8-6ECF-11D6-8FF8-00022D09712B</a:t>
                      </a:r>
                    </a:p>
                  </a:txBody>
                  <a:tcPr marL="91444" marR="91444" marT="45732" marB="4573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346">
                <a:tc>
                  <a:txBody>
                    <a:bodyPr/>
                    <a:lstStyle/>
                    <a:p>
                      <a:r>
                        <a:rPr lang="en-US" sz="2000" dirty="0" err="1">
                          <a:effectLst/>
                        </a:rPr>
                        <a:t>freebsd-zfs</a:t>
                      </a:r>
                      <a:endParaRPr lang="en-US" sz="2000" dirty="0">
                        <a:effectLst/>
                      </a:endParaRPr>
                    </a:p>
                  </a:txBody>
                  <a:tcPr marL="91444" marR="91444" marT="45732" marB="4573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effectLst/>
                        </a:rPr>
                        <a:t>516E7CBA-6ECF-11D6-8FF8-00022D09712B</a:t>
                      </a:r>
                    </a:p>
                  </a:txBody>
                  <a:tcPr marL="91444" marR="91444" marT="45732" marB="4573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內容版面配置區 2"/>
          <p:cNvSpPr txBox="1">
            <a:spLocks/>
          </p:cNvSpPr>
          <p:nvPr/>
        </p:nvSpPr>
        <p:spPr bwMode="auto">
          <a:xfrm>
            <a:off x="990600" y="14478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42900" indent="-342900" algn="l" rtl="0" eaLnBrk="0" fontAlgn="base" hangingPunct="0">
              <a:spcBef>
                <a:spcPct val="25000"/>
              </a:spcBef>
              <a:spcAft>
                <a:spcPct val="0"/>
              </a:spcAft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5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+mn-lt"/>
                <a:ea typeface="華康標楷體(P)" pitchFamily="66" charset="-120"/>
              </a:defRPr>
            </a:lvl2pPr>
            <a:lvl3pPr marL="1143000" indent="-228600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+mn-lt"/>
                <a:ea typeface="華康標楷體(P)" pitchFamily="66" charset="-120"/>
              </a:defRPr>
            </a:lvl3pPr>
            <a:lvl4pPr marL="1600200" indent="-228600" algn="l" rtl="0" eaLnBrk="0" fontAlgn="base" hangingPunct="0">
              <a:spcBef>
                <a:spcPct val="25000"/>
              </a:spcBef>
              <a:spcAft>
                <a:spcPct val="0"/>
              </a:spcAft>
              <a:buChar char="–"/>
              <a:defRPr kumimoji="1" sz="1600">
                <a:solidFill>
                  <a:schemeClr val="tx1"/>
                </a:solidFill>
                <a:latin typeface="+mn-lt"/>
                <a:ea typeface="華康標楷體(P)" pitchFamily="66" charset="-120"/>
              </a:defRPr>
            </a:lvl4pPr>
            <a:lvl5pPr marL="2057400" indent="-228600" algn="l" rtl="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華康標楷體(P)" pitchFamily="66" charset="-120"/>
              </a:defRPr>
            </a:lvl5pPr>
            <a:lvl6pPr marL="2514600" indent="-228600" algn="l" rtl="0" fontAlgn="base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華康標楷體(P)" pitchFamily="66" charset="-120"/>
              </a:defRPr>
            </a:lvl6pPr>
            <a:lvl7pPr marL="2971800" indent="-228600" algn="l" rtl="0" fontAlgn="base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華康標楷體(P)" pitchFamily="66" charset="-120"/>
              </a:defRPr>
            </a:lvl7pPr>
            <a:lvl8pPr marL="3429000" indent="-228600" algn="l" rtl="0" fontAlgn="base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華康標楷體(P)" pitchFamily="66" charset="-120"/>
              </a:defRPr>
            </a:lvl8pPr>
            <a:lvl9pPr marL="3886200" indent="-228600" algn="l" rtl="0" fontAlgn="base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華康標楷體(P)" pitchFamily="66" charset="-120"/>
              </a:defRPr>
            </a:lvl9pPr>
          </a:lstStyle>
          <a:p>
            <a:pPr>
              <a:defRPr/>
            </a:pPr>
            <a:r>
              <a:rPr lang="en-US" altLang="zh-TW" kern="0" dirty="0"/>
              <a:t>Partition entries (LBA 2)</a:t>
            </a:r>
          </a:p>
          <a:p>
            <a:pPr lvl="1">
              <a:defRPr/>
            </a:pPr>
            <a:r>
              <a:rPr lang="en-US" altLang="zh-TW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dd</a:t>
            </a:r>
            <a:r>
              <a:rPr lang="en-US" altLang="zh-TW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if=/</a:t>
            </a:r>
            <a:r>
              <a:rPr lang="en-US" altLang="zh-TW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dev</a:t>
            </a:r>
            <a:r>
              <a:rPr lang="en-US" altLang="zh-TW" kern="0" dirty="0">
                <a:latin typeface="Courier New" panose="02070309020205020404" pitchFamily="49" charset="0"/>
                <a:cs typeface="Courier New" panose="02070309020205020404" pitchFamily="49" charset="0"/>
              </a:rPr>
              <a:t>/ada0 </a:t>
            </a:r>
            <a:r>
              <a:rPr lang="en-US" altLang="zh-TW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bs</a:t>
            </a:r>
            <a:r>
              <a:rPr lang="en-US" altLang="zh-TW" kern="0" dirty="0">
                <a:latin typeface="Courier New" panose="02070309020205020404" pitchFamily="49" charset="0"/>
                <a:cs typeface="Courier New" panose="02070309020205020404" pitchFamily="49" charset="0"/>
              </a:rPr>
              <a:t>=512 count=1 skip=2 | </a:t>
            </a:r>
            <a:r>
              <a:rPr lang="en-US" altLang="zh-TW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hd</a:t>
            </a:r>
            <a:endParaRPr lang="en-US" altLang="zh-TW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GUID Partition Table (9/9)</a:t>
            </a:r>
          </a:p>
        </p:txBody>
      </p:sp>
      <p:pic>
        <p:nvPicPr>
          <p:cNvPr id="17412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32971" y="2438400"/>
            <a:ext cx="7010400" cy="3557588"/>
          </a:xfrm>
        </p:spPr>
      </p:pic>
      <p:sp>
        <p:nvSpPr>
          <p:cNvPr id="6" name="Rectangle 5"/>
          <p:cNvSpPr/>
          <p:nvPr/>
        </p:nvSpPr>
        <p:spPr bwMode="auto">
          <a:xfrm>
            <a:off x="632971" y="3400425"/>
            <a:ext cx="7010400" cy="1100138"/>
          </a:xfrm>
          <a:prstGeom prst="rect">
            <a:avLst/>
          </a:prstGeom>
          <a:noFill/>
          <a:ln w="38100">
            <a:solidFill>
              <a:srgbClr val="FF0000"/>
            </a:solidFill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/>
          <a:lstStyle/>
          <a:p>
            <a:pPr>
              <a:defRPr/>
            </a:pPr>
            <a:endParaRPr lang="en-US">
              <a:solidFill>
                <a:schemeClr val="tx1"/>
              </a:solidFill>
              <a:latin typeface="Arial" charset="0"/>
              <a:ea typeface="新細明體" pitchFamily="18" charset="-12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632971" y="2613025"/>
            <a:ext cx="7010400" cy="687388"/>
          </a:xfrm>
          <a:prstGeom prst="rect">
            <a:avLst/>
          </a:prstGeom>
          <a:noFill/>
          <a:ln w="38100">
            <a:solidFill>
              <a:srgbClr val="FF0000"/>
            </a:solidFill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/>
          <a:lstStyle/>
          <a:p>
            <a:pPr>
              <a:defRPr/>
            </a:pPr>
            <a:endParaRPr lang="en-US">
              <a:solidFill>
                <a:schemeClr val="tx1"/>
              </a:solidFill>
              <a:latin typeface="Arial" charset="0"/>
              <a:ea typeface="新細明體" pitchFamily="18" charset="-12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32971" y="4668838"/>
            <a:ext cx="7010400" cy="1100137"/>
          </a:xfrm>
          <a:prstGeom prst="rect">
            <a:avLst/>
          </a:prstGeom>
          <a:noFill/>
          <a:ln w="38100">
            <a:solidFill>
              <a:srgbClr val="FF0000"/>
            </a:solidFill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/>
          <a:lstStyle/>
          <a:p>
            <a:pPr>
              <a:defRPr/>
            </a:pPr>
            <a:endParaRPr lang="en-US">
              <a:solidFill>
                <a:schemeClr val="tx1"/>
              </a:solidFill>
              <a:latin typeface="Arial" charset="0"/>
              <a:ea typeface="新細明體" pitchFamily="18" charset="-12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7620001" y="2772053"/>
            <a:ext cx="1424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 err="1">
                <a:latin typeface="+mn-lt"/>
              </a:rPr>
              <a:t>freebsd</a:t>
            </a:r>
            <a:r>
              <a:rPr lang="en-US" altLang="zh-TW" b="1" dirty="0">
                <a:latin typeface="+mn-lt"/>
              </a:rPr>
              <a:t>-boot</a:t>
            </a:r>
            <a:endParaRPr lang="zh-TW" altLang="en-US" b="1" dirty="0">
              <a:latin typeface="+mn-lt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7620001" y="3762653"/>
            <a:ext cx="1488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 err="1">
                <a:latin typeface="+mn-lt"/>
              </a:rPr>
              <a:t>freebsd</a:t>
            </a:r>
            <a:r>
              <a:rPr lang="en-US" altLang="zh-TW" b="1" dirty="0">
                <a:latin typeface="+mn-lt"/>
              </a:rPr>
              <a:t>-swap</a:t>
            </a:r>
            <a:endParaRPr lang="zh-TW" altLang="en-US" b="1" dirty="0">
              <a:latin typeface="+mn-lt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7620000" y="5034240"/>
            <a:ext cx="12577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 err="1">
                <a:latin typeface="+mn-lt"/>
              </a:rPr>
              <a:t>freebsd-zfs</a:t>
            </a:r>
            <a:endParaRPr lang="zh-TW" altLang="en-US" b="1" dirty="0">
              <a:latin typeface="+mn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/>
              <a:t>Topics</a:t>
            </a:r>
            <a:endParaRPr lang="zh-TW" altLang="en-US" dirty="0"/>
          </a:p>
        </p:txBody>
      </p:sp>
      <p:sp>
        <p:nvSpPr>
          <p:cNvPr id="4099" name="副標題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algn="l" eaLnBrk="1" hangingPunct="1">
              <a:buFont typeface="Arial" panose="020B0604020202020204" pitchFamily="34" charset="0"/>
              <a:buChar char="•"/>
            </a:pPr>
            <a:r>
              <a:rPr lang="en-US" altLang="zh-TW"/>
              <a:t>Unified Extensible Firmware Interface (UEFI)</a:t>
            </a:r>
          </a:p>
          <a:p>
            <a:pPr marL="342900" indent="-342900" algn="l" eaLnBrk="1" hangingPunct="1">
              <a:buFont typeface="Arial" panose="020B0604020202020204" pitchFamily="34" charset="0"/>
              <a:buChar char="•"/>
            </a:pPr>
            <a:r>
              <a:rPr lang="en-US" altLang="zh-TW"/>
              <a:t>Master Boot Record (MBR)</a:t>
            </a:r>
          </a:p>
          <a:p>
            <a:pPr marL="342900" indent="-342900" algn="l" eaLnBrk="1" hangingPunct="1">
              <a:buFont typeface="Arial" panose="020B0604020202020204" pitchFamily="34" charset="0"/>
              <a:buChar char="•"/>
            </a:pPr>
            <a:r>
              <a:rPr lang="en-US" altLang="zh-TW"/>
              <a:t>GUID Partition Table (GPT)</a:t>
            </a:r>
          </a:p>
        </p:txBody>
      </p:sp>
    </p:spTree>
    <p:extLst>
      <p:ext uri="{BB962C8B-B14F-4D97-AF65-F5344CB8AC3E}">
        <p14:creationId xmlns:p14="http://schemas.microsoft.com/office/powerpoint/2010/main" val="466812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Unified Extensible Firmware Interface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/>
              <a:t>Legacy BIOS limitations</a:t>
            </a:r>
          </a:p>
          <a:p>
            <a:pPr lvl="1">
              <a:defRPr/>
            </a:pPr>
            <a:r>
              <a:rPr lang="en-US" dirty="0"/>
              <a:t>16-bit processor mode</a:t>
            </a:r>
          </a:p>
          <a:p>
            <a:pPr lvl="1">
              <a:defRPr/>
            </a:pPr>
            <a:r>
              <a:rPr lang="en-US" dirty="0"/>
              <a:t>1 MB addressable space</a:t>
            </a:r>
          </a:p>
          <a:p>
            <a:pPr lvl="1"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Advantages</a:t>
            </a:r>
          </a:p>
          <a:p>
            <a:pPr lvl="1">
              <a:defRPr/>
            </a:pPr>
            <a:r>
              <a:rPr lang="en-US" dirty="0"/>
              <a:t>32-bit/64-bit processor mode</a:t>
            </a:r>
          </a:p>
          <a:p>
            <a:pPr lvl="1">
              <a:defRPr/>
            </a:pPr>
            <a:r>
              <a:rPr lang="en-US" dirty="0"/>
              <a:t>Ability to boot from larger disk with a GPT</a:t>
            </a:r>
          </a:p>
          <a:p>
            <a:pPr lvl="1">
              <a:defRPr/>
            </a:pPr>
            <a:r>
              <a:rPr lang="en-US" dirty="0"/>
              <a:t>Flexible pre-OS environment, including network capability</a:t>
            </a:r>
          </a:p>
          <a:p>
            <a:pPr lvl="1">
              <a:defRPr/>
            </a:pPr>
            <a:r>
              <a:rPr lang="en-US" dirty="0"/>
              <a:t>Modular design</a:t>
            </a:r>
          </a:p>
          <a:p>
            <a:pPr>
              <a:defRPr/>
            </a:pPr>
            <a:r>
              <a:rPr lang="en-US" dirty="0"/>
              <a:t>Compatibility Support Module (CSM)</a:t>
            </a:r>
          </a:p>
          <a:p>
            <a:pPr lvl="1">
              <a:defRPr/>
            </a:pPr>
            <a:r>
              <a:rPr lang="en-US" dirty="0"/>
              <a:t>BIOS-MBR</a:t>
            </a:r>
          </a:p>
          <a:p>
            <a:pPr lvl="1">
              <a:defRPr/>
            </a:pPr>
            <a:r>
              <a:rPr lang="en-US" dirty="0"/>
              <a:t>BIOS-GPT</a:t>
            </a:r>
          </a:p>
        </p:txBody>
      </p:sp>
      <p:pic>
        <p:nvPicPr>
          <p:cNvPr id="512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403350"/>
            <a:ext cx="2895600" cy="220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Master Boot Record (1/2)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The Master Boot Record (MBR) is the first 512 bytes of a storage device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0625336"/>
              </p:ext>
            </p:extLst>
          </p:nvPr>
        </p:nvGraphicFramePr>
        <p:xfrm>
          <a:off x="1752600" y="2819400"/>
          <a:ext cx="6196013" cy="1828800"/>
        </p:xfrm>
        <a:graphic>
          <a:graphicData uri="http://schemas.openxmlformats.org/drawingml/2006/table">
            <a:tbl>
              <a:tblPr/>
              <a:tblGrid>
                <a:gridCol w="8074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75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910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Offset</a:t>
                      </a:r>
                    </a:p>
                  </a:txBody>
                  <a:tcPr marT="45707" marB="457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Length</a:t>
                      </a:r>
                    </a:p>
                  </a:txBody>
                  <a:tcPr marT="45707" marB="457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Contents</a:t>
                      </a:r>
                    </a:p>
                  </a:txBody>
                  <a:tcPr marT="45707" marB="457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</a:p>
                  </a:txBody>
                  <a:tcPr marT="45707" marB="457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446 bytes</a:t>
                      </a:r>
                    </a:p>
                  </a:txBody>
                  <a:tcPr marT="45707" marB="457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</a:rPr>
                        <a:t>Boot</a:t>
                      </a:r>
                      <a:r>
                        <a:rPr lang="en-US" sz="1800" baseline="0" dirty="0">
                          <a:solidFill>
                            <a:srgbClr val="FF0000"/>
                          </a:solidFill>
                          <a:effectLst/>
                        </a:rPr>
                        <a:t> code area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T="45707" marB="457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>
                          <a:solidFill>
                            <a:schemeClr val="tx1"/>
                          </a:solidFill>
                          <a:effectLst/>
                        </a:rPr>
                        <a:t>446</a:t>
                      </a:r>
                    </a:p>
                  </a:txBody>
                  <a:tcPr marT="45707" marB="457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64 bytes</a:t>
                      </a:r>
                    </a:p>
                  </a:txBody>
                  <a:tcPr marT="45707" marB="457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Partition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  <a:effectLst/>
                        </a:rPr>
                        <a:t> tables, each has 16 bytes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T="45707" marB="457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>
                          <a:solidFill>
                            <a:schemeClr val="tx1"/>
                          </a:solidFill>
                          <a:effectLst/>
                        </a:rPr>
                        <a:t>510</a:t>
                      </a:r>
                    </a:p>
                  </a:txBody>
                  <a:tcPr marT="45707" marB="457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2 bytes</a:t>
                      </a:r>
                    </a:p>
                  </a:txBody>
                  <a:tcPr marT="45707" marB="457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dirty="0">
                          <a:solidFill>
                            <a:srgbClr val="FF0000"/>
                          </a:solidFill>
                          <a:effectLst/>
                        </a:rPr>
                        <a:t>Boot signature (0x</a:t>
                      </a:r>
                      <a:r>
                        <a:rPr lang="en-US" altLang="zh-TW" sz="1800">
                          <a:solidFill>
                            <a:srgbClr val="FF0000"/>
                          </a:solidFill>
                          <a:effectLst/>
                        </a:rPr>
                        <a:t>55</a:t>
                      </a:r>
                      <a:r>
                        <a:rPr lang="fr-FR" sz="1800">
                          <a:solidFill>
                            <a:srgbClr val="FF0000"/>
                          </a:solidFill>
                          <a:effectLst/>
                        </a:rPr>
                        <a:t>AA)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T="45707" marB="457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solidFill>
                            <a:schemeClr val="tx1"/>
                          </a:solidFill>
                          <a:effectLst/>
                        </a:rPr>
                        <a:t>128</a:t>
                      </a:r>
                    </a:p>
                  </a:txBody>
                  <a:tcPr marT="45707" marB="457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</a:p>
                  </a:txBody>
                  <a:tcPr marT="45707" marB="457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Master Boot Record (2/2)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Drawbacks</a:t>
            </a:r>
          </a:p>
          <a:p>
            <a:pPr lvl="1"/>
            <a:r>
              <a:rPr lang="en-US" altLang="en-US"/>
              <a:t>(4 primary partitions) or (3 primary + 1 extended partitions)</a:t>
            </a:r>
          </a:p>
          <a:p>
            <a:pPr lvl="2"/>
            <a:r>
              <a:rPr lang="en-US" altLang="en-US"/>
              <a:t>Arbitrary number of logical partitions within the extended partition</a:t>
            </a:r>
          </a:p>
          <a:p>
            <a:pPr lvl="1"/>
            <a:r>
              <a:rPr lang="en-US" altLang="en-US"/>
              <a:t>The logical partition meta-data is stored in a linked-list structure</a:t>
            </a:r>
          </a:p>
          <a:p>
            <a:pPr lvl="1"/>
            <a:r>
              <a:rPr lang="en-US" altLang="en-US"/>
              <a:t>One byte partition type codes which leads to many collisions</a:t>
            </a:r>
          </a:p>
          <a:p>
            <a:pPr lvl="1"/>
            <a:r>
              <a:rPr lang="en-US" altLang="en-US"/>
              <a:t>Maximum addressable size is 2 TiB, i.e. any space beyond 2 TiB cannot be defined as a partition</a:t>
            </a:r>
          </a:p>
          <a:p>
            <a:pPr lvl="2"/>
            <a:r>
              <a:rPr lang="en-US" altLang="en-US"/>
              <a:t>MBR stores partition sector information using 32-bit LBA values</a:t>
            </a:r>
          </a:p>
          <a:p>
            <a:pPr lvl="2"/>
            <a:r>
              <a:rPr lang="en-US" altLang="en-US"/>
              <a:t>512 bytes per sector</a:t>
            </a:r>
          </a:p>
          <a:p>
            <a:pPr lvl="2"/>
            <a:r>
              <a:rPr lang="en-US" altLang="en-US"/>
              <a:t>2</a:t>
            </a:r>
            <a:r>
              <a:rPr lang="en-US" altLang="en-US" baseline="30000"/>
              <a:t>32</a:t>
            </a:r>
            <a:r>
              <a:rPr lang="en-US" altLang="en-US"/>
              <a:t> * 512 bytes = 2 TiB</a:t>
            </a:r>
            <a:endParaRPr lang="en-US" altLang="en-US" baseline="30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Booting Process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Times New Roman" panose="02020603050405020304" pitchFamily="18" charset="0"/>
              <a:buAutoNum type="arabicPeriod"/>
            </a:pPr>
            <a:r>
              <a:rPr lang="en-US" altLang="en-US"/>
              <a:t>System initialization with firmware called BIOS</a:t>
            </a:r>
          </a:p>
          <a:p>
            <a:pPr marL="457200" indent="-457200">
              <a:buFont typeface="Times New Roman" panose="02020603050405020304" pitchFamily="18" charset="0"/>
              <a:buAutoNum type="arabicPeriod"/>
            </a:pPr>
            <a:r>
              <a:rPr lang="en-US" altLang="en-US"/>
              <a:t>The BIOS looks for the bootloader on the MBR, then executes it</a:t>
            </a:r>
          </a:p>
          <a:p>
            <a:pPr marL="457200" indent="-457200">
              <a:buFont typeface="Times New Roman" panose="02020603050405020304" pitchFamily="18" charset="0"/>
              <a:buAutoNum type="arabicPeriod"/>
            </a:pPr>
            <a:r>
              <a:rPr lang="en-US" altLang="en-US"/>
              <a:t>Bootloader reads the partition table</a:t>
            </a:r>
          </a:p>
          <a:p>
            <a:pPr lvl="1"/>
            <a:r>
              <a:rPr lang="en-US" altLang="en-US"/>
              <a:t>Conventional Windows/DOS MBR bootloader search for one active and primary partition</a:t>
            </a:r>
          </a:p>
          <a:p>
            <a:pPr lvl="1"/>
            <a:r>
              <a:rPr lang="en-US" altLang="en-US"/>
              <a:t>GRUB safely ignores this</a:t>
            </a:r>
          </a:p>
          <a:p>
            <a:pPr marL="457200" indent="-457200">
              <a:buFont typeface="Times New Roman" panose="02020603050405020304" pitchFamily="18" charset="0"/>
              <a:buAutoNum type="arabicPeriod"/>
            </a:pPr>
            <a:r>
              <a:rPr lang="en-US" altLang="en-US"/>
              <a:t>Loading operating system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GUID Partition Table (1/9)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GUID stands for Globally Unique Identifier</a:t>
            </a:r>
          </a:p>
          <a:p>
            <a:pPr lvl="1"/>
            <a:r>
              <a:rPr lang="en-US" altLang="en-US"/>
              <a:t>Ex: </a:t>
            </a:r>
            <a:r>
              <a:rPr lang="en-US" altLang="en-US">
                <a:latin typeface="Courier New" panose="02070309020205020404" pitchFamily="49" charset="0"/>
                <a:cs typeface="Courier New" panose="02070309020205020404" pitchFamily="49" charset="0"/>
              </a:rPr>
              <a:t>3F2504E0-4F89-41D3-9A0C-0305E82C3301</a:t>
            </a:r>
          </a:p>
          <a:p>
            <a:r>
              <a:rPr lang="en-US" altLang="en-US"/>
              <a:t>Part of the UEFI specification</a:t>
            </a:r>
          </a:p>
          <a:p>
            <a:r>
              <a:rPr lang="en-US" altLang="en-US"/>
              <a:t>Solves some legacy problems with MBR but also may have compatibility issues</a:t>
            </a:r>
          </a:p>
          <a:p>
            <a:r>
              <a:rPr lang="en-US" altLang="en-US"/>
              <a:t>Can be used also on BIOS system via a protective MBR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GUID Partition Table (2/9)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Advantages</a:t>
            </a:r>
          </a:p>
          <a:p>
            <a:pPr lvl="1"/>
            <a:r>
              <a:rPr lang="en-US" altLang="en-US" dirty="0"/>
              <a:t>Filesystem-independent</a:t>
            </a:r>
          </a:p>
          <a:p>
            <a:pPr lvl="1"/>
            <a:r>
              <a:rPr lang="en-US" altLang="en-US" dirty="0"/>
              <a:t>No partition type collision because of GUIDs</a:t>
            </a:r>
          </a:p>
          <a:p>
            <a:pPr lvl="1"/>
            <a:r>
              <a:rPr lang="en-US" altLang="en-US" dirty="0"/>
              <a:t>8 </a:t>
            </a:r>
            <a:r>
              <a:rPr lang="en-US" altLang="en-US" dirty="0" err="1"/>
              <a:t>ZiB</a:t>
            </a:r>
            <a:endParaRPr lang="en-US" altLang="en-US" dirty="0"/>
          </a:p>
          <a:p>
            <a:pPr lvl="2"/>
            <a:r>
              <a:rPr lang="en-US" altLang="en-US" dirty="0"/>
              <a:t>GPT uses 64-bit LBA</a:t>
            </a:r>
          </a:p>
          <a:p>
            <a:pPr lvl="2"/>
            <a:r>
              <a:rPr lang="en-US" altLang="en-US" dirty="0"/>
              <a:t>512 bytes per sector</a:t>
            </a:r>
          </a:p>
          <a:p>
            <a:pPr lvl="2"/>
            <a:r>
              <a:rPr lang="en-US" altLang="en-US" dirty="0"/>
              <a:t>2</a:t>
            </a:r>
            <a:r>
              <a:rPr lang="en-US" altLang="en-US" baseline="30000" dirty="0"/>
              <a:t>64</a:t>
            </a:r>
            <a:r>
              <a:rPr lang="en-US" altLang="en-US" dirty="0"/>
              <a:t> * 512 bytes = 8 </a:t>
            </a:r>
            <a:r>
              <a:rPr lang="en-US" altLang="en-US" dirty="0" err="1"/>
              <a:t>ZiB</a:t>
            </a:r>
            <a:endParaRPr lang="en-US" altLang="en-US" dirty="0"/>
          </a:p>
          <a:p>
            <a:pPr lvl="1"/>
            <a:r>
              <a:rPr lang="en-US" altLang="en-US" dirty="0"/>
              <a:t>Backup header and partition table at the end of the disk</a:t>
            </a:r>
          </a:p>
          <a:p>
            <a:pPr lvl="1"/>
            <a:r>
              <a:rPr lang="en-US" altLang="en-US" dirty="0"/>
              <a:t>CRC32 checksums for header and partition table</a:t>
            </a:r>
          </a:p>
        </p:txBody>
      </p:sp>
      <p:sp>
        <p:nvSpPr>
          <p:cNvPr id="3" name="文字方塊 2"/>
          <p:cNvSpPr txBox="1"/>
          <p:nvPr/>
        </p:nvSpPr>
        <p:spPr>
          <a:xfrm>
            <a:off x="1447800" y="5726668"/>
            <a:ext cx="28841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latin typeface="+mn-lt"/>
              </a:rPr>
              <a:t>LBA: Logical Block Address</a:t>
            </a:r>
            <a:endParaRPr lang="zh-TW" altLang="en-US" dirty="0">
              <a:latin typeface="+mn-l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GUID Partition Table (3/9)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990600" y="1447800"/>
            <a:ext cx="3657600" cy="4648200"/>
          </a:xfrm>
        </p:spPr>
        <p:txBody>
          <a:bodyPr/>
          <a:lstStyle/>
          <a:p>
            <a:r>
              <a:rPr lang="en-US" altLang="en-US"/>
              <a:t>GPT Scheme</a:t>
            </a:r>
          </a:p>
          <a:p>
            <a:pPr lvl="1"/>
            <a:r>
              <a:rPr lang="en-US" altLang="en-US"/>
              <a:t>LBA 0: Legacy MBR</a:t>
            </a:r>
          </a:p>
          <a:p>
            <a:pPr lvl="1"/>
            <a:r>
              <a:rPr lang="en-US" altLang="en-US"/>
              <a:t>LBA 1: GPT header</a:t>
            </a:r>
          </a:p>
          <a:p>
            <a:pPr lvl="1"/>
            <a:r>
              <a:rPr lang="en-US" altLang="en-US"/>
              <a:t>LBA 2~33: Partition entries</a:t>
            </a:r>
          </a:p>
          <a:p>
            <a:pPr lvl="2"/>
            <a:r>
              <a:rPr lang="en-US" altLang="en-US"/>
              <a:t>Up to 128 partitions</a:t>
            </a:r>
          </a:p>
          <a:p>
            <a:pPr lvl="1"/>
            <a:r>
              <a:rPr lang="en-US" altLang="en-US"/>
              <a:t>LBA 34~: Partitions</a:t>
            </a:r>
          </a:p>
          <a:p>
            <a:pPr lvl="1"/>
            <a:r>
              <a:rPr lang="en-US" altLang="en-US"/>
              <a:t>LBA -34~-1: Secondary GPT data</a:t>
            </a:r>
          </a:p>
          <a:p>
            <a:endParaRPr lang="en-US" altLang="en-US"/>
          </a:p>
        </p:txBody>
      </p:sp>
      <p:pic>
        <p:nvPicPr>
          <p:cNvPr id="11268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295400"/>
            <a:ext cx="3784600" cy="526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Computer Center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0000"/>
      </a:hlink>
      <a:folHlink>
        <a:srgbClr val="C0C0C0"/>
      </a:folHlink>
    </a:clrScheme>
    <a:fontScheme name="Computer Center">
      <a:majorFont>
        <a:latin typeface="Times New Roman"/>
        <a:ea typeface="華康儷粗黑(P)"/>
        <a:cs typeface=""/>
      </a:majorFont>
      <a:minorFont>
        <a:latin typeface="Times New Roman"/>
        <a:ea typeface="華康儷中黑(P)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Computer Center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uter Center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Computer Center</Template>
  <TotalTime>21220</TotalTime>
  <Words>792</Words>
  <Application>Microsoft Macintosh PowerPoint</Application>
  <PresentationFormat>如螢幕大小 (4:3)</PresentationFormat>
  <Paragraphs>180</Paragraphs>
  <Slides>15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26" baseType="lpstr">
      <vt:lpstr>華康標楷體(P)</vt:lpstr>
      <vt:lpstr>華康儷中黑(P)</vt:lpstr>
      <vt:lpstr>華康儷粗黑(P)</vt:lpstr>
      <vt:lpstr>新細明體</vt:lpstr>
      <vt:lpstr>Arial</vt:lpstr>
      <vt:lpstr>Calibri</vt:lpstr>
      <vt:lpstr>Courier New</vt:lpstr>
      <vt:lpstr>Futura Md BT</vt:lpstr>
      <vt:lpstr>Times New Roman</vt:lpstr>
      <vt:lpstr>Wingdings</vt:lpstr>
      <vt:lpstr>Computer Center</vt:lpstr>
      <vt:lpstr>GUID Partition Table</vt:lpstr>
      <vt:lpstr>Topics</vt:lpstr>
      <vt:lpstr>Unified Extensible Firmware Interface</vt:lpstr>
      <vt:lpstr>Master Boot Record (1/2)</vt:lpstr>
      <vt:lpstr>Master Boot Record (2/2)</vt:lpstr>
      <vt:lpstr>Booting Process</vt:lpstr>
      <vt:lpstr>GUID Partition Table (1/9)</vt:lpstr>
      <vt:lpstr>GUID Partition Table (2/9)</vt:lpstr>
      <vt:lpstr>GUID Partition Table (3/9)</vt:lpstr>
      <vt:lpstr>GUID Partition Table (4/9)</vt:lpstr>
      <vt:lpstr>GUID Partition Table (5/9)</vt:lpstr>
      <vt:lpstr>GUID Partition Table (6/9)</vt:lpstr>
      <vt:lpstr>GUID Partition Table (7/9)</vt:lpstr>
      <vt:lpstr>GUID Partition Table (8/9)</vt:lpstr>
      <vt:lpstr>GUID Partition Table (9/9)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GUID Partition Table</dc:title>
  <dc:creator>Yung-Hsiang Liu</dc:creator>
  <cp:lastModifiedBy>Liang-Chi Tseng</cp:lastModifiedBy>
  <cp:revision>698</cp:revision>
  <cp:lastPrinted>2018-09-11T09:04:44Z</cp:lastPrinted>
  <dcterms:created xsi:type="dcterms:W3CDTF">1601-01-01T00:00:00Z</dcterms:created>
  <dcterms:modified xsi:type="dcterms:W3CDTF">2019-10-17T14:20:07Z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