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1"/>
  </p:notesMasterIdLst>
  <p:sldIdLst>
    <p:sldId id="300" r:id="rId2"/>
    <p:sldId id="289" r:id="rId3"/>
    <p:sldId id="290" r:id="rId4"/>
    <p:sldId id="291" r:id="rId5"/>
    <p:sldId id="292" r:id="rId6"/>
    <p:sldId id="293" r:id="rId7"/>
    <p:sldId id="294" r:id="rId8"/>
    <p:sldId id="295" r:id="rId9"/>
    <p:sldId id="296" r:id="rId10"/>
  </p:sldIdLst>
  <p:sldSz cx="9144000" cy="6858000" type="screen4x3"/>
  <p:notesSz cx="6797675" cy="9874250"/>
  <p:defaultTextStyle>
    <a:defPPr>
      <a:defRPr lang="zh-TW"/>
    </a:defPPr>
    <a:lvl1pPr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8"/>
    <p:restoredTop sz="88842" autoAdjust="0"/>
  </p:normalViewPr>
  <p:slideViewPr>
    <p:cSldViewPr>
      <p:cViewPr varScale="1">
        <p:scale>
          <a:sx n="90" d="100"/>
          <a:sy n="90" d="100"/>
        </p:scale>
        <p:origin x="7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1" rIns="95262" bIns="47631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1" rIns="95262" bIns="47631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89475"/>
            <a:ext cx="5438775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1" rIns="95262" bIns="476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1" rIns="95262" bIns="47631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1" sz="1200">
                <a:latin typeface="Arial" charset="0"/>
                <a:ea typeface="新細明體" pitchFamily="18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377363"/>
            <a:ext cx="294481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262" tIns="47631" rIns="95262" bIns="47631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/>
            </a:lvl1pPr>
          </a:lstStyle>
          <a:p>
            <a:fld id="{A1CAFA18-ECF4-48C4-8BF1-838FF262AF0F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5349122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900641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05075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5343492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296921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77375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456136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57058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06154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1435318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0121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2504691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632189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algn="l"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/>
            <a:fld id="{5315E061-258D-4C53-8116-730FC35021BC}" type="slidenum">
              <a:rPr lang="en-US" altLang="zh-TW" sz="1400">
                <a:solidFill>
                  <a:schemeClr val="bg1"/>
                </a:solidFill>
                <a:latin typeface="Futura Md BT" pitchFamily="34" charset="0"/>
              </a:rPr>
              <a:pPr algn="ctr" eaLnBrk="1" hangingPunct="1"/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eaLnBrk="0" fontAlgn="base" hangingPunct="0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eaLnBrk="0" fontAlgn="base" hangingPunct="0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eaLnBrk="0" fontAlgn="base" hangingPunct="0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eaLnBrk="0" fontAlgn="base" hangingPunct="0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Squid</a:t>
            </a:r>
            <a:endParaRPr lang="zh-TW" altLang="en-US" dirty="0"/>
          </a:p>
        </p:txBody>
      </p:sp>
      <p:sp>
        <p:nvSpPr>
          <p:cNvPr id="25603" name="副標題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altLang="zh-TW" dirty="0" err="1"/>
              <a:t>jnlin</a:t>
            </a:r>
            <a:endParaRPr lang="zh-TW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 dirty="0"/>
              <a:t>Proxy</a:t>
            </a:r>
            <a:br>
              <a:rPr lang="en-US" altLang="zh-TW" sz="3000" dirty="0"/>
            </a:br>
            <a:r>
              <a:rPr lang="en-US" altLang="zh-TW" sz="3000" dirty="0"/>
              <a:t>	– SQUID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zh-TW"/>
              <a:t>A web proxy server &amp; cache daemon.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Supports HTTP, FTP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Limited support for TLS, SSL, Gopher, HTTPS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Port install: /usr/ports/www/squid{,30,31}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Startup: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/etc/rc.conf</a:t>
            </a:r>
          </a:p>
          <a:p>
            <a:pPr lvl="2" eaLnBrk="1" hangingPunct="1">
              <a:lnSpc>
                <a:spcPct val="90000"/>
              </a:lnSpc>
            </a:pPr>
            <a:r>
              <a:rPr lang="en-US" altLang="zh-TW"/>
              <a:t>squid_enable="YES"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/usr/local/etc/rc.d/squid start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TW"/>
              <a:t>Configuration Sample/Documents: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altLang="zh-TW"/>
              <a:t>/usr/local/etc/squid/squid.conf.default</a:t>
            </a:r>
          </a:p>
        </p:txBody>
      </p:sp>
      <p:pic>
        <p:nvPicPr>
          <p:cNvPr id="266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762000"/>
            <a:ext cx="1905000" cy="98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/>
              <a:t>Proxy</a:t>
            </a:r>
            <a:br>
              <a:rPr lang="en-US" altLang="zh-TW" sz="3000"/>
            </a:br>
            <a:r>
              <a:rPr lang="en-US" altLang="zh-TW" sz="3000"/>
              <a:t>	– SQUID Configuration (1)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Listen Port</a:t>
            </a:r>
          </a:p>
          <a:p>
            <a:pPr lvl="1" eaLnBrk="1" hangingPunct="1"/>
            <a:r>
              <a:rPr lang="en-US" altLang="zh-TW"/>
              <a:t>Service Port</a:t>
            </a:r>
          </a:p>
          <a:p>
            <a:pPr lvl="2" eaLnBrk="1" hangingPunct="1"/>
            <a:r>
              <a:rPr lang="en-US" altLang="zh-TW"/>
              <a:t>http_port 3128</a:t>
            </a:r>
          </a:p>
          <a:p>
            <a:pPr lvl="1" eaLnBrk="1" hangingPunct="1"/>
            <a:r>
              <a:rPr lang="en-US" altLang="zh-TW"/>
              <a:t>Neighbored Communication</a:t>
            </a:r>
          </a:p>
          <a:p>
            <a:pPr lvl="2" eaLnBrk="1" hangingPunct="1"/>
            <a:r>
              <a:rPr lang="en-US" altLang="zh-TW"/>
              <a:t>icp_port 3130</a:t>
            </a:r>
          </a:p>
          <a:p>
            <a:pPr eaLnBrk="1" hangingPunct="1"/>
            <a:r>
              <a:rPr lang="en-US" altLang="zh-TW"/>
              <a:t>Logs</a:t>
            </a:r>
          </a:p>
          <a:p>
            <a:pPr lvl="1" eaLnBrk="1" hangingPunct="1"/>
            <a:r>
              <a:rPr kumimoji="0" lang="en-US" altLang="zh-TW"/>
              <a:t>access_log</a:t>
            </a:r>
          </a:p>
          <a:p>
            <a:pPr lvl="2" eaLnBrk="1" hangingPunct="1"/>
            <a:r>
              <a:rPr kumimoji="0" lang="en-US" altLang="zh-TW"/>
              <a:t>access_log /var/log/squid/access.log squid</a:t>
            </a:r>
          </a:p>
          <a:p>
            <a:pPr lvl="1" eaLnBrk="1" hangingPunct="1"/>
            <a:r>
              <a:rPr kumimoji="0" lang="en-US" altLang="zh-TW"/>
              <a:t>cache_log</a:t>
            </a:r>
          </a:p>
          <a:p>
            <a:pPr lvl="2" eaLnBrk="1" hangingPunct="1"/>
            <a:r>
              <a:rPr kumimoji="0" lang="en-US" altLang="zh-TW"/>
              <a:t>cache_log /var/log/squid/cache.log</a:t>
            </a:r>
          </a:p>
          <a:p>
            <a:pPr lvl="1" eaLnBrk="1" hangingPunct="1"/>
            <a:r>
              <a:rPr kumimoji="0" lang="en-US" altLang="zh-TW"/>
              <a:t>cache_store_log</a:t>
            </a:r>
          </a:p>
          <a:p>
            <a:pPr lvl="2" eaLnBrk="1" hangingPunct="1"/>
            <a:r>
              <a:rPr kumimoji="0" lang="en-US" altLang="zh-TW"/>
              <a:t>cache_store_log /var/log/squid/store.log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/>
              <a:t>Proxy</a:t>
            </a:r>
            <a:br>
              <a:rPr lang="en-US" altLang="zh-TW" sz="3000"/>
            </a:br>
            <a:r>
              <a:rPr lang="en-US" altLang="zh-TW" sz="3000"/>
              <a:t>	– SQUID Configuration (2)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Access Control</a:t>
            </a:r>
          </a:p>
          <a:p>
            <a:pPr lvl="1" eaLnBrk="1" hangingPunct="1"/>
            <a:r>
              <a:rPr lang="en-US" altLang="zh-TW"/>
              <a:t>acl – define an access control list</a:t>
            </a:r>
          </a:p>
          <a:p>
            <a:pPr lvl="2" eaLnBrk="1" hangingPunct="1"/>
            <a:r>
              <a:rPr lang="en-US" altLang="zh-TW"/>
              <a:t>Format: acl </a:t>
            </a:r>
            <a:r>
              <a:rPr lang="en-US" altLang="zh-TW" i="1"/>
              <a:t>acl-name</a:t>
            </a:r>
            <a:r>
              <a:rPr lang="en-US" altLang="zh-TW"/>
              <a:t> </a:t>
            </a:r>
            <a:r>
              <a:rPr lang="en-US" altLang="zh-TW" i="1"/>
              <a:t>acl-type</a:t>
            </a:r>
            <a:r>
              <a:rPr lang="en-US" altLang="zh-TW"/>
              <a:t> </a:t>
            </a:r>
            <a:r>
              <a:rPr lang="en-US" altLang="zh-TW" i="1"/>
              <a:t>data</a:t>
            </a:r>
          </a:p>
          <a:p>
            <a:pPr lvl="3" eaLnBrk="1" hangingPunct="1">
              <a:buFontTx/>
              <a:buNone/>
            </a:pPr>
            <a:r>
              <a:rPr lang="en-US" altLang="zh-TW"/>
              <a:t>acl all src 0.0.0.0/0.0.0.0</a:t>
            </a:r>
          </a:p>
          <a:p>
            <a:pPr lvl="3" eaLnBrk="1" hangingPunct="1">
              <a:buFontTx/>
              <a:buNone/>
            </a:pPr>
            <a:r>
              <a:rPr lang="en-US" altLang="zh-TW"/>
              <a:t>acl NCTU srcdomain .nctu.edu.tw</a:t>
            </a:r>
          </a:p>
          <a:p>
            <a:pPr lvl="3" eaLnBrk="1" hangingPunct="1">
              <a:buFontTx/>
              <a:buNone/>
            </a:pPr>
            <a:r>
              <a:rPr lang="en-US" altLang="zh-TW"/>
              <a:t>acl YAHOO dstdomain .yahoo.com</a:t>
            </a:r>
          </a:p>
          <a:p>
            <a:pPr lvl="3" eaLnBrk="1" hangingPunct="1">
              <a:buFontTx/>
              <a:buNone/>
            </a:pPr>
            <a:r>
              <a:rPr lang="en-US" altLang="zh-TW"/>
              <a:t>acl allowhost src “/usr/local/etc/squid.squid.allow”</a:t>
            </a:r>
          </a:p>
          <a:p>
            <a:pPr lvl="1" eaLnBrk="1" hangingPunct="1"/>
            <a:r>
              <a:rPr lang="en-US" altLang="zh-TW"/>
              <a:t>http_access – define the control rule</a:t>
            </a:r>
          </a:p>
          <a:p>
            <a:pPr lvl="2" eaLnBrk="1" hangingPunct="1"/>
            <a:r>
              <a:rPr lang="en-US" altLang="zh-TW"/>
              <a:t>Format: http_access </a:t>
            </a:r>
            <a:r>
              <a:rPr lang="en-US" altLang="zh-TW" i="1"/>
              <a:t>allow|deny acl-name</a:t>
            </a:r>
          </a:p>
          <a:p>
            <a:pPr lvl="3" eaLnBrk="1" hangingPunct="1">
              <a:buFontTx/>
              <a:buNone/>
            </a:pPr>
            <a:r>
              <a:rPr lang="en-US" altLang="zh-TW"/>
              <a:t>http_access allow NCTU</a:t>
            </a:r>
          </a:p>
          <a:p>
            <a:pPr lvl="3" eaLnBrk="1" hangingPunct="1">
              <a:buFontTx/>
              <a:buNone/>
            </a:pPr>
            <a:r>
              <a:rPr lang="en-US" altLang="zh-TW"/>
              <a:t>http_access allow allowhost</a:t>
            </a:r>
          </a:p>
          <a:p>
            <a:pPr lvl="3" eaLnBrk="1" hangingPunct="1">
              <a:buFontTx/>
              <a:buNone/>
            </a:pPr>
            <a:r>
              <a:rPr lang="en-US" altLang="zh-TW"/>
              <a:t>http_access deny all</a:t>
            </a:r>
          </a:p>
          <a:p>
            <a:pPr lvl="2" eaLnBrk="1" hangingPunct="1"/>
            <a:endParaRPr lang="en-US" altLang="zh-TW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/>
              <a:t>Proxy</a:t>
            </a:r>
            <a:br>
              <a:rPr lang="en-US" altLang="zh-TW" sz="3000"/>
            </a:br>
            <a:r>
              <a:rPr lang="en-US" altLang="zh-TW" sz="3000"/>
              <a:t>	– SQUID Configuration (3)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Proxy Relationship</a:t>
            </a:r>
          </a:p>
          <a:p>
            <a:pPr lvl="1" eaLnBrk="1" hangingPunct="1"/>
            <a:r>
              <a:rPr lang="en-US" altLang="zh-TW"/>
              <a:t>Protocol: ICP (Internet Cache Protocol)</a:t>
            </a:r>
            <a:br>
              <a:rPr lang="en-US" altLang="zh-TW"/>
            </a:br>
            <a:r>
              <a:rPr lang="en-US" altLang="zh-TW"/>
              <a:t>RFC 2186 2187, using </a:t>
            </a:r>
            <a:r>
              <a:rPr lang="en-US" altLang="zh-TW" i="1">
                <a:solidFill>
                  <a:srgbClr val="FF0000"/>
                </a:solidFill>
              </a:rPr>
              <a:t>UDP</a:t>
            </a:r>
          </a:p>
          <a:p>
            <a:pPr lvl="1" eaLnBrk="1" hangingPunct="1"/>
            <a:r>
              <a:rPr lang="fr-FR" altLang="zh-TW"/>
              <a:t>Related Configuration</a:t>
            </a:r>
          </a:p>
          <a:p>
            <a:pPr lvl="2" eaLnBrk="1" hangingPunct="1"/>
            <a:r>
              <a:rPr lang="fr-FR" altLang="zh-TW"/>
              <a:t>cache_peer </a:t>
            </a:r>
            <a:r>
              <a:rPr lang="fr-FR" altLang="zh-TW" i="1"/>
              <a:t>hostname type http_port icp_port [options]</a:t>
            </a:r>
          </a:p>
          <a:p>
            <a:pPr lvl="2" eaLnBrk="1" hangingPunct="1"/>
            <a:r>
              <a:rPr lang="en-US" altLang="zh-TW"/>
              <a:t>cache_peer_domain </a:t>
            </a:r>
            <a:r>
              <a:rPr lang="en-US" altLang="zh-TW" i="1"/>
              <a:t>cache-host domain [domain …]</a:t>
            </a:r>
          </a:p>
          <a:p>
            <a:pPr lvl="2" eaLnBrk="1" hangingPunct="1"/>
            <a:r>
              <a:rPr lang="en-US" altLang="zh-TW"/>
              <a:t>cache_peer_access </a:t>
            </a:r>
            <a:r>
              <a:rPr lang="en-US" altLang="zh-TW" i="1"/>
              <a:t>cache-host allow|deny acl-name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/>
              <a:t>Proxy</a:t>
            </a:r>
            <a:br>
              <a:rPr lang="en-US" altLang="zh-TW" sz="3000"/>
            </a:br>
            <a:r>
              <a:rPr lang="en-US" altLang="zh-TW" sz="3000"/>
              <a:t>	– SQUID Configuration (4)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Cache Control</a:t>
            </a:r>
          </a:p>
          <a:p>
            <a:pPr lvl="1" eaLnBrk="1" hangingPunct="1"/>
            <a:r>
              <a:rPr lang="en-US" altLang="zh-TW"/>
              <a:t>cache_mem   256 MB</a:t>
            </a:r>
          </a:p>
          <a:p>
            <a:pPr lvl="1" eaLnBrk="1" hangingPunct="1"/>
            <a:r>
              <a:rPr lang="en-US" altLang="zh-TW"/>
              <a:t>cache_dir ufs /usr/local/squid/cache 100 16 256</a:t>
            </a:r>
          </a:p>
          <a:p>
            <a:pPr lvl="1" eaLnBrk="1" hangingPunct="1"/>
            <a:r>
              <a:rPr lang="en-US" altLang="zh-TW"/>
              <a:t>cache_swap_low  93</a:t>
            </a:r>
          </a:p>
          <a:p>
            <a:pPr lvl="1" eaLnBrk="1" hangingPunct="1"/>
            <a:r>
              <a:rPr lang="en-US" altLang="zh-TW"/>
              <a:t>cache_swap_high 98</a:t>
            </a:r>
          </a:p>
          <a:p>
            <a:pPr lvl="1" eaLnBrk="1" hangingPunct="1"/>
            <a:r>
              <a:rPr lang="en-US" altLang="zh-TW"/>
              <a:t>maximum_object_size 4096 KB</a:t>
            </a:r>
          </a:p>
          <a:p>
            <a:pPr lvl="1" eaLnBrk="1" hangingPunct="1"/>
            <a:r>
              <a:rPr lang="en-US" altLang="zh-TW"/>
              <a:t>maximum_object_size_in_memory 8 KB</a:t>
            </a:r>
          </a:p>
          <a:p>
            <a:pPr lvl="1" eaLnBrk="1" hangingPunct="1"/>
            <a:endParaRPr lang="en-US" altLang="zh-TW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/>
              <a:t>Proxy</a:t>
            </a:r>
            <a:br>
              <a:rPr lang="en-US" altLang="zh-TW" sz="3000"/>
            </a:br>
            <a:r>
              <a:rPr lang="en-US" altLang="zh-TW" sz="3000"/>
              <a:t>	– SQUID Configuration (5)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Sample: Proxy Configuration</a:t>
            </a:r>
          </a:p>
        </p:txBody>
      </p:sp>
      <p:sp>
        <p:nvSpPr>
          <p:cNvPr id="31748" name="Rectangle 4"/>
          <p:cNvSpPr>
            <a:spLocks noChangeArrowheads="1"/>
          </p:cNvSpPr>
          <p:nvPr/>
        </p:nvSpPr>
        <p:spPr bwMode="auto">
          <a:xfrm>
            <a:off x="1371600" y="2057400"/>
            <a:ext cx="6365875" cy="4221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http_port 3128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icp_port 3130</a:t>
            </a:r>
          </a:p>
          <a:p>
            <a:pPr algn="l"/>
            <a:endParaRPr lang="en-US" altLang="zh-TW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cache_mem 32 MB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cache_dir ufs /usr/local/squid/cache 100 16 256</a:t>
            </a:r>
          </a:p>
          <a:p>
            <a:pPr algn="l"/>
            <a:endParaRPr lang="en-US" altLang="zh-TW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access_log /var/log/squid/access.log squid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cache_log /var/log/squid/cache.log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cache_store_log /var/log/squid/store.log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pid_filename /usr/local/squid/logs/squid.pid</a:t>
            </a:r>
          </a:p>
          <a:p>
            <a:pPr algn="l"/>
            <a:endParaRPr lang="en-US" altLang="zh-TW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visible_hostname nabsd.cs.nctu.edu.tw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acl allowhosts src "/usr/local/etc/squid/squid.allow“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http_access allow allowhosts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http_access deny all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/>
              <a:t>Proxy</a:t>
            </a:r>
            <a:br>
              <a:rPr lang="en-US" altLang="zh-TW" sz="3000"/>
            </a:br>
            <a:r>
              <a:rPr lang="en-US" altLang="zh-TW" sz="3000"/>
              <a:t>	– SQUID Configuration (6)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TW"/>
              <a:t>Sample: Reverse Proxy Configuration</a:t>
            </a:r>
          </a:p>
        </p:txBody>
      </p:sp>
      <p:sp>
        <p:nvSpPr>
          <p:cNvPr id="32772" name="Rectangle 5"/>
          <p:cNvSpPr>
            <a:spLocks noChangeArrowheads="1"/>
          </p:cNvSpPr>
          <p:nvPr/>
        </p:nvSpPr>
        <p:spPr bwMode="auto">
          <a:xfrm>
            <a:off x="1295400" y="1905000"/>
            <a:ext cx="6137275" cy="4495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http_port 80 </a:t>
            </a:r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vhost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icp_port 3130</a:t>
            </a:r>
          </a:p>
          <a:p>
            <a:pPr algn="l"/>
            <a:endParaRPr lang="en-US" altLang="zh-TW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cache_mem 32 MB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cache_dir ufs /usr/local/squid/cache 100 16 256</a:t>
            </a:r>
          </a:p>
          <a:p>
            <a:pPr algn="l"/>
            <a:endParaRPr lang="en-US" altLang="zh-TW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access_log /var/log/squid/access.log squid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cache_log /var/log/squid/cache.log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cache_store_log /var/log/squid/store.log</a:t>
            </a: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pid_filename /usr/local/squid/logs/squid.pid</a:t>
            </a:r>
          </a:p>
          <a:p>
            <a:pPr algn="l"/>
            <a:endParaRPr lang="en-US" altLang="zh-TW">
              <a:latin typeface="細明體" panose="02020509000000000000" pitchFamily="49" charset="-120"/>
              <a:ea typeface="細明體" panose="02020509000000000000" pitchFamily="49" charset="-120"/>
            </a:endParaRPr>
          </a:p>
          <a:p>
            <a:pPr algn="l"/>
            <a:r>
              <a:rPr lang="en-US" altLang="zh-TW">
                <a:latin typeface="細明體" panose="02020509000000000000" pitchFamily="49" charset="-120"/>
                <a:ea typeface="細明體" panose="02020509000000000000" pitchFamily="49" charset="-120"/>
              </a:rPr>
              <a:t>visible_hostname nabsd.cs.nctu.edu.tw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url_rewrite_program /usr/local/squid/bin/redirect.sh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acl cswww dstdomain csws1 csws2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http_access allow all cswww</a:t>
            </a:r>
          </a:p>
          <a:p>
            <a:pPr algn="l"/>
            <a:r>
              <a:rPr lang="en-US" altLang="zh-TW">
                <a:solidFill>
                  <a:schemeClr val="hlink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always_direct allow cswww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000"/>
              <a:t>Proxy</a:t>
            </a:r>
            <a:br>
              <a:rPr lang="en-US" altLang="zh-TW" sz="3000"/>
            </a:br>
            <a:r>
              <a:rPr lang="en-US" altLang="zh-TW" sz="3000"/>
              <a:t>	– SQUID Configuration (7)</a:t>
            </a:r>
          </a:p>
        </p:txBody>
      </p:sp>
      <p:sp>
        <p:nvSpPr>
          <p:cNvPr id="33795" name="Rectangle 5"/>
          <p:cNvSpPr>
            <a:spLocks noChangeArrowheads="1"/>
          </p:cNvSpPr>
          <p:nvPr/>
        </p:nvSpPr>
        <p:spPr bwMode="auto">
          <a:xfrm>
            <a:off x="762000" y="1905000"/>
            <a:ext cx="8305800" cy="2546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4000" rIns="540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% cat /usr/local/squid/bin/redirect.sh</a:t>
            </a:r>
          </a:p>
          <a:p>
            <a:pPr algn="l"/>
            <a:endParaRPr lang="en-US" altLang="zh-TW" sz="1600">
              <a:latin typeface="Times New Roman" panose="02020603050405020304" pitchFamily="18" charset="0"/>
              <a:ea typeface="細明體" panose="02020509000000000000" pitchFamily="49" charset="-120"/>
            </a:endParaRP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#!/bin/sh</a:t>
            </a:r>
          </a:p>
          <a:p>
            <a:pPr algn="l"/>
            <a:endParaRPr lang="en-US" altLang="zh-TW" sz="1600">
              <a:latin typeface="Times New Roman" panose="02020603050405020304" pitchFamily="18" charset="0"/>
              <a:ea typeface="細明體" panose="02020509000000000000" pitchFamily="49" charset="-120"/>
            </a:endParaRP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while read line</a:t>
            </a: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do</a:t>
            </a: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    TIME=`date "+%S"`</a:t>
            </a: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    SERV=`expr $TIME % 2 + 1`</a:t>
            </a: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    echo $line | sed -e  \ "s/^http:\/\/www\.cs\.nctu\.edu\.tw\//http:\/\/csws$SERV\.cs\.nctu\.edu\.tw\//"</a:t>
            </a:r>
          </a:p>
          <a:p>
            <a:pPr algn="l"/>
            <a:r>
              <a:rPr lang="en-US" altLang="zh-TW" sz="1600">
                <a:latin typeface="Times New Roman" panose="02020603050405020304" pitchFamily="18" charset="0"/>
                <a:ea typeface="細明體" panose="02020509000000000000" pitchFamily="49" charset="-120"/>
              </a:rPr>
              <a:t>done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omputer Center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5076</TotalTime>
  <Words>647</Words>
  <Application>Microsoft Macintosh PowerPoint</Application>
  <PresentationFormat>如螢幕大小 (4:3)</PresentationFormat>
  <Paragraphs>100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9" baseType="lpstr">
      <vt:lpstr>細明體</vt:lpstr>
      <vt:lpstr>華康標楷體(P)</vt:lpstr>
      <vt:lpstr>華康儷中黑(P)</vt:lpstr>
      <vt:lpstr>華康儷粗黑(P)</vt:lpstr>
      <vt:lpstr>新細明體</vt:lpstr>
      <vt:lpstr>Arial</vt:lpstr>
      <vt:lpstr>Futura Md BT</vt:lpstr>
      <vt:lpstr>Times New Roman</vt:lpstr>
      <vt:lpstr>Wingdings</vt:lpstr>
      <vt:lpstr>Computer Center</vt:lpstr>
      <vt:lpstr>Squid</vt:lpstr>
      <vt:lpstr>Proxy  – SQUID</vt:lpstr>
      <vt:lpstr>Proxy  – SQUID Configuration (1)</vt:lpstr>
      <vt:lpstr>Proxy  – SQUID Configuration (2)</vt:lpstr>
      <vt:lpstr>Proxy  – SQUID Configuration (3)</vt:lpstr>
      <vt:lpstr>Proxy  – SQUID Configuration (4)</vt:lpstr>
      <vt:lpstr>Proxy  – SQUID Configuration (5)</vt:lpstr>
      <vt:lpstr>Proxy  – SQUID Configuration (6)</vt:lpstr>
      <vt:lpstr>Proxy  – SQUID Configuration (7)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Web</dc:title>
  <dc:creator>Tse-Han Wang</dc:creator>
  <cp:lastModifiedBy>Liang-Chi Tseng</cp:lastModifiedBy>
  <cp:revision>192</cp:revision>
  <cp:lastPrinted>2012-12-05T04:16:34Z</cp:lastPrinted>
  <dcterms:created xsi:type="dcterms:W3CDTF">1601-01-01T00:00:00Z</dcterms:created>
  <dcterms:modified xsi:type="dcterms:W3CDTF">2019-11-14T03:56:58Z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