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735750" cy="9869475"/>
  <p:embeddedFontLst>
    <p:embeddedFont>
      <p:font typeface="Poppi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09" orient="horz"/>
        <p:guide pos="2122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boldItalic.fntdata"/><Relationship Id="rId6" Type="http://schemas.openxmlformats.org/officeDocument/2006/relationships/slide" Target="slides/slide1.xml"/><Relationship Id="rId18" Type="http://schemas.openxmlformats.org/officeDocument/2006/relationships/font" Target="fonts/Poppi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22825" y="740200"/>
            <a:ext cx="4490700" cy="3701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3575" y="4688000"/>
            <a:ext cx="5388600" cy="4441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73575" y="4688000"/>
            <a:ext cx="5388600" cy="4441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122825" y="740200"/>
            <a:ext cx="4490700" cy="3701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36c4fcc7a_0_26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36c4fcc7a_0_26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2ae9a9488_0_2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2ae9a9488_0_2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ae9a9488_0_11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ae9a9488_0_11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36c4fcc7a_1_0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36c4fcc7a_1_0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36c4fcc7a_1_7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36c4fcc7a_1_7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36c4fcc7a_0_5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36c4fcc7a_0_5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36c4fcc7a_0_19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36c4fcc7a_0_19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36c4fcc7a_4_0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36c4fcc7a_4_0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36c4fcc7a_4_8:notes"/>
          <p:cNvSpPr/>
          <p:nvPr>
            <p:ph idx="2" type="sldImg"/>
          </p:nvPr>
        </p:nvSpPr>
        <p:spPr>
          <a:xfrm>
            <a:off x="1122825" y="740200"/>
            <a:ext cx="4490700" cy="370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36c4fcc7a_4_8:notes"/>
          <p:cNvSpPr txBox="1"/>
          <p:nvPr>
            <p:ph idx="1" type="body"/>
          </p:nvPr>
        </p:nvSpPr>
        <p:spPr>
          <a:xfrm>
            <a:off x="673575" y="4688000"/>
            <a:ext cx="5388600" cy="44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5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Google Shape;16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4" name="Google Shape;3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ta@nasa.cs.nctu.edu.t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ireguard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avpn.nctu.me/hw1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reebsd.org/doc/en/books/handbook/network-ntp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2124075" y="1729525"/>
            <a:ext cx="6553200" cy="144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Computer System Administration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Homework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Install FreeBSD &amp; WireGuard</a:t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yca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Email to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ta@nasa.cs.nctu.edu.tw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Office hour: </a:t>
            </a:r>
            <a:r>
              <a:rPr lang="en-US">
                <a:solidFill>
                  <a:srgbClr val="FF0000"/>
                </a:solidFill>
              </a:rPr>
              <a:t>3GH</a:t>
            </a:r>
            <a:r>
              <a:rPr lang="en-US"/>
              <a:t> at </a:t>
            </a:r>
            <a:r>
              <a:rPr lang="en-US">
                <a:solidFill>
                  <a:srgbClr val="FF0000"/>
                </a:solidFill>
              </a:rPr>
              <a:t>EC318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Basic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Install up-to-date release of FreeBSD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12.0-RELEASE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Root on ZFS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Add a user and a group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Group name should be identical to your username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User should also be in the </a:t>
            </a:r>
            <a:r>
              <a:rPr lang="en-US">
                <a:solidFill>
                  <a:srgbClr val="FF0000"/>
                </a:solidFill>
              </a:rPr>
              <a:t>‘wheel’</a:t>
            </a:r>
            <a:r>
              <a:rPr lang="en-US"/>
              <a:t> group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Use this user to do this homework instead of root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Set your machine to current time zone and adjust current time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CST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Enable sshd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can install on VM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VPN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Wireguard: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https://www.wireguard.com/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will be arranged a 10.113.0.x IP by TA for you to do your homework during this semester.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will get a pre-generate private key and the public key of server for you to connect to </a:t>
            </a:r>
            <a:r>
              <a:rPr lang="en-US">
                <a:solidFill>
                  <a:srgbClr val="FF0000"/>
                </a:solidFill>
              </a:rPr>
              <a:t>savpn.nctu.me:51820</a:t>
            </a:r>
            <a:endParaRPr>
              <a:solidFill>
                <a:srgbClr val="FF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can create your own peer so you can connect to your intranet from outside world.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can install wireguard with pkg.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Configurations – Client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# /usr/local/etc/wireguard/wg0.conf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[Interface]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Address = 10.113.1.1/25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PrivateKey = [CLIENT PRIVATE KEY]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[Peer]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PublicKey = [SERVER PUBLICKEY]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AllowedIPs = 10.113.0.0/16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Endpoint = [SERVER ENDPOINT]:51820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PersistentKeepalive = 25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Configurations – Client (Cont.)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Start interface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wg-quick up wg0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Stop interface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wg-quick down wg0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 can use man to get more information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man wg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man wg-quick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Submission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Login with the user you created.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rm -f /tmp/sahw1.tmp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Perform this as root if it cried about 'Permission denied'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uname -a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date -Iseconds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id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service sshd status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zfs list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sudo wg &gt;&gt; /tmp/sahw1.tmp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$ mail -s '[SAHW1] &lt;ID number&gt;' </a:t>
            </a:r>
            <a:r>
              <a:rPr lang="en-US" u="sng">
                <a:solidFill>
                  <a:srgbClr val="FF0000"/>
                </a:solidFill>
              </a:rPr>
              <a:t>sahw1@savpn.nctu.me</a:t>
            </a:r>
            <a:r>
              <a:rPr lang="en-US"/>
              <a:t> &lt; /tmp/sahw1.tmp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 submission result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Web page: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https://savpn.nctu.me/hw1/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 can submit many times, only the last count.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Due: </a:t>
            </a:r>
            <a:r>
              <a:rPr lang="en-US">
                <a:solidFill>
                  <a:srgbClr val="FF0000"/>
                </a:solidFill>
              </a:rPr>
              <a:t>2019/09/27 23:59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45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>
                <a:solidFill>
                  <a:srgbClr val="000000"/>
                </a:solidFill>
              </a:rPr>
              <a:t>After the deadline, the website will still be online for you to check whether your machine works correctly.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FAQ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Adjust current time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ntpdate(8) //non-continuous</a:t>
            </a:r>
            <a:endParaRPr/>
          </a:p>
          <a:p>
            <a:pPr indent="0" lvl="0" marL="914400" rtl="0" algn="l">
              <a:spcBef>
                <a:spcPts val="450"/>
              </a:spcBef>
              <a:spcAft>
                <a:spcPts val="0"/>
              </a:spcAft>
              <a:buNone/>
            </a:pPr>
            <a:r>
              <a:rPr lang="en-US" sz="2000"/>
              <a:t>or</a:t>
            </a:r>
            <a:endParaRPr sz="2000"/>
          </a:p>
          <a:p>
            <a:pPr indent="-342900" lvl="1" marL="91440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ntpd(8) //continuous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⮚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https://www.freebsd.org/doc/en/books/handbook/network-ntp.html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/>
              <a:t>Server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time.stdtime.gov.tw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tick.stdtime.gov.tw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tock.stdtime.gov.tw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watch.stdtime.gov.tw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clock.stdtime.gov.tw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FAQ (Cont.)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How to check VPN work correctly?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Ping 10.113.0.254 from your machine.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Ping some classmates’ machine.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I did not receive the email about my VPN information.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Contact TA as soon as possible.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