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1998325" cy="7559675"/>
  <p:notesSz cx="7559675" cy="10691813"/>
  <p:embeddedFontLst>
    <p:embeddedFont>
      <p:font typeface="Microsoft JhengHei" panose="020B0604030504040204" pitchFamily="34" charset="-120"/>
      <p:regular r:id="rId22"/>
      <p:bold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226264f7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226264f71_0_6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226264f7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226264f71_0_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226264f7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226264f71_0_9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226264f7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226264f71_0_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226264f7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226264f71_0_10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248189e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248189ea2_0_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226264f7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226264f71_0_1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226264f71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226264f71_0_1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226264f7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b226264f71_0_13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226264f71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226264f71_0_14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b226264f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b226264f71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b226264f7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b226264f71_0_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226264f7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226264f71_0_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226264f7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226264f71_0_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226264f7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226264f71_0_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226264f7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226264f71_0_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226264f7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226264f71_0_4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226264f7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226264f71_0_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NCTU</a:t>
            </a:r>
            <a:endParaRPr sz="11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freebsd.org/WaitChannel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freebsd.org/~kris/scaling/Help_my_system_is_slow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Performance Analysis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wangth (2017-2020, CC BY-SA)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? (1996-2016)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System Performance Checkup –</a:t>
            </a:r>
            <a:endParaRPr sz="4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	Analyzing memory usage (1)</a:t>
            </a:r>
            <a:endParaRPr sz="4200"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When memory is not enough …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Memory page has to be "swapped out" to the disk block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LRU (Least Recently Used) algorithm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Bad situation – "desperation swapping"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Kernel forcibly swaps out runnable process</a:t>
            </a:r>
            <a:endParaRPr sz="25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Extreme memory shortage</a:t>
            </a:r>
            <a:br>
              <a:rPr lang="en-US" sz="2500"/>
            </a:br>
            <a:endParaRPr sz="25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Two numbers that quantify memory activity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Total amount of active virtual memory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Tell you the total demand for memory</a:t>
            </a:r>
            <a:endParaRPr sz="25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Page rate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suggest the proportion of actively used memory</a:t>
            </a: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System Performance Checkup –</a:t>
            </a:r>
            <a:endParaRPr sz="4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	Analyzing memory usage (2)</a:t>
            </a:r>
            <a:endParaRPr sz="4200"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To see amount of swap space in use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pstat -s   or   swapinfo -k  (FreeBSD)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swapon -s		(Linux)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swap -l 			(Solaris)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pstat command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pstat -s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2"/>
          </p:nvPr>
        </p:nvSpPr>
        <p:spPr>
          <a:xfrm>
            <a:off x="1036150" y="4842925"/>
            <a:ext cx="9924300" cy="17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pstat -s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Device             1K-blocks     Used  Avail       Capacity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/dev/label/swap-0    1048572        0  1048572     0%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/dev/label/swap-1    1048572        0  1048572     0%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Total                2097144        0  2097144     0%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System Performance Checkup –</a:t>
            </a:r>
            <a:endParaRPr sz="4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	Analyzing memory usage (3)</a:t>
            </a:r>
            <a:endParaRPr sz="4200"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vmstat command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procs</a:t>
            </a:r>
            <a:endParaRPr sz="18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600"/>
              <a:t>r: in run queue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600"/>
              <a:t>b: blocked for resource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600"/>
              <a:t>w: runnable or short sleeper but swapped </a:t>
            </a:r>
            <a:endParaRPr sz="16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memory</a:t>
            </a:r>
            <a:endParaRPr sz="18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600"/>
              <a:t>avm: active virtual pages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600"/>
              <a:t>fre: size of the free list</a:t>
            </a:r>
            <a:endParaRPr sz="16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page (averaged each five seconds, given in units per second)</a:t>
            </a:r>
            <a:endParaRPr sz="1800">
              <a:solidFill>
                <a:schemeClr val="dk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-US" sz="1600">
                <a:solidFill>
                  <a:schemeClr val="dk1"/>
                </a:solidFill>
              </a:rPr>
              <a:t>flt: total number of page faults</a:t>
            </a:r>
            <a:endParaRPr sz="1600">
              <a:solidFill>
                <a:schemeClr val="dk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-US" sz="1600">
                <a:solidFill>
                  <a:schemeClr val="dk1"/>
                </a:solidFill>
              </a:rPr>
              <a:t>pi: pages paged in</a:t>
            </a:r>
            <a:endParaRPr sz="1600">
              <a:solidFill>
                <a:schemeClr val="dk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-US" sz="1600">
                <a:solidFill>
                  <a:schemeClr val="dk1"/>
                </a:solidFill>
              </a:rPr>
              <a:t>po: pages paged out</a:t>
            </a:r>
            <a:endParaRPr sz="1600">
              <a:solidFill>
                <a:schemeClr val="dk1"/>
              </a:solidFill>
            </a:endParaRPr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50 page-out cause about 1 seconds latency</a:t>
            </a:r>
            <a:endParaRPr sz="1400">
              <a:solidFill>
                <a:schemeClr val="dk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-US" sz="1600">
                <a:solidFill>
                  <a:schemeClr val="dk1"/>
                </a:solidFill>
              </a:rPr>
              <a:t>fr: pages freed per second</a:t>
            </a:r>
            <a:endParaRPr sz="1500"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2"/>
          </p:nvPr>
        </p:nvSpPr>
        <p:spPr>
          <a:xfrm>
            <a:off x="2228613" y="5747000"/>
            <a:ext cx="7541100" cy="17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$ </a:t>
            </a:r>
            <a:r>
              <a:rPr lang="en-US" sz="1800" b="1">
                <a:solidFill>
                  <a:srgbClr val="FF0000"/>
                </a:solidFill>
              </a:rPr>
              <a:t>vmstat -c 3 -w 5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procs    memory            page             disks    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r b w    avm   fre    flt  re pi po    fr  sr da0 da1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0 3 0    1427M 1196M  224   0  0  0   312   0   0   0 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0 3 0    1427M 1196M    3   0  0  0   169   0  12  12 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0 3 0    1427M 1196M    3   0  0  0   110   0  15  15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System Performance Checkup –</a:t>
            </a:r>
            <a:endParaRPr sz="4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	Analyzing disk I/O</a:t>
            </a:r>
            <a:endParaRPr sz="420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/>
              <a:t>iostat command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Report I/O statistics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Usage: iostat -w 1 -c 5</a:t>
            </a:r>
            <a:endParaRPr sz="26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400"/>
              <a:t>tin/tout: characters read from /write to terminal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400"/>
              <a:t>KB/t: kilobytes per transfer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400"/>
              <a:t>tps: transfers per second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400"/>
              <a:t>MB/s: megabytes per second</a:t>
            </a:r>
            <a:endParaRPr sz="2800"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2"/>
          </p:nvPr>
        </p:nvSpPr>
        <p:spPr>
          <a:xfrm>
            <a:off x="1824100" y="4920550"/>
            <a:ext cx="8348400" cy="23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$ </a:t>
            </a:r>
            <a:r>
              <a:rPr lang="en-US" sz="1800" b="1">
                <a:solidFill>
                  <a:srgbClr val="FF0000"/>
                </a:solidFill>
              </a:rPr>
              <a:t>iostat da0 -w 1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  tty              da0              cpu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tin  tout  	KB/t     tps     MB/s     us  ni  sy  in  id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0  258 	59.78    253    14.77      3   0   4    0   94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0  127 	63.13    501    30.89      3   0   4    0   93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0   43 	62.58    346    21.14      5   0   5    0   90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0   42 	62.40    289    17.63      3   0   5    0   92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0   43 	61.19    720    43.02      1   0   2    0   97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System Performance Checkup –</a:t>
            </a:r>
            <a:endParaRPr sz="4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	Analyzing network</a:t>
            </a:r>
            <a:endParaRPr sz="420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/>
              <a:t>The four most common uses of netstat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Monitoring the status of network connections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netstat -a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Inspecting interface configuration information 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netstat -i</a:t>
            </a:r>
            <a:endParaRPr sz="2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/>
              <a:t>Examining the routing table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600"/>
              <a:t>netstat -r -n</a:t>
            </a:r>
            <a:r>
              <a:rPr lang="en-US" sz="2800"/>
              <a:t> </a:t>
            </a:r>
            <a:endParaRPr sz="28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/>
              <a:t>Viewing operational statistics for network protocols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2"/>
          </p:nvPr>
        </p:nvSpPr>
        <p:spPr>
          <a:xfrm>
            <a:off x="293200" y="4066825"/>
            <a:ext cx="11442600" cy="15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$ </a:t>
            </a:r>
            <a:r>
              <a:rPr lang="en-US" sz="1800" b="1">
                <a:solidFill>
                  <a:srgbClr val="FF0000"/>
                </a:solidFill>
              </a:rPr>
              <a:t>netstat -i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Name    Mtu Network       Address       Ipkts        Ierrs    Opkts    Oerrs  Coll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bge0   1500 140.113.240.0 derek         2256736153   -    3709378394   -     -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bge0   1500 192.168.7.0   192.168.7.1    1744582     -    49144622     -     -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lo0   16384 your-net      localhost       433424     -      433424     -     -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systat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Display system statistics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systat -ifstat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2"/>
          </p:nvPr>
        </p:nvSpPr>
        <p:spPr>
          <a:xfrm>
            <a:off x="599050" y="2623163"/>
            <a:ext cx="10798500" cy="3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                   /0   /1   /2   /3   /4   /5   /6   /7   /8   /9   /10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     Load Average   ||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      Interface           Traffic               Peak                Total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            lo0  in      0.000 KB/s          0.000 KB/s           97.325 KB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                 out     0.000 KB/s          0.000 KB/s           97.325 KB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           vmx1  in      0.000 KB/s          0.000 KB/s            6.335 GB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                 out     0.000 KB/s          0.000 KB/s            2.263 GB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           vmx0  in      0.000 KB/s          0.000 KB/s            2.169 GB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                 out     0.000 KB/s          0.000 KB/s          289.635 MB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systat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systat -vmstat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2"/>
          </p:nvPr>
        </p:nvSpPr>
        <p:spPr>
          <a:xfrm>
            <a:off x="1268350" y="2000725"/>
            <a:ext cx="9459900" cy="53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1 users    Load  0.20  0.29  0.28                  Dec 20 03:13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Mem usage:  63%Phy 60%Kmem                           VN PAGER   SWAP PAGER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Mem:       REAL            VIRTUAL                      in   out     in   out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     Tot   Share      Tot    Share    Free  count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Act 209516K  16036K 2097752M   22356K   5821M  pages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All 221072K  27492K 2097781M   52088K                     ioflt  Interrupts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Proc:                                                     cow     255 total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r   p   d   s   w   Csw  Trp  Sys  Int  Sof  Flt   6033 zfod        atkbd0 1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          41       445   5K   4K             6K        ozfod       ata0 14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                                                      %ozfod    64 cpu0:timer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25.0%Sys   0.0%Intr  0.0%User  0.0%Nice 75.0%Idle         daefr       cpu1:timer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|    |    |    |    |    |    |    |    |    |    |       prcfr   191 cpu2:timer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=============                                             totfr       cpu3:timer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                                        dtbuf          react       mpt0 257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Namei     Name-cache   Dir-cache    349995 desvn          pdwak       vmx0:irq0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Calls    hits   %    hits   %    349982 numvn          pdpgs       vmx1:irq0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   18      18 100                323816 frevn          intrn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                                                 9644M wire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Disks   da0   cd0 pass0 pass1                      52764K act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KB/t   0.00  0.00  0.00  0.00                        383M inact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tps       0     0     0     0                           0 laund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MB/s   0.00  0.00  0.00  0.00                       5821M free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%busy     0     0     0     0                       55808 buf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*stat commands</a:t>
            </a:r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2"/>
          </p:nvPr>
        </p:nvSpPr>
        <p:spPr>
          <a:xfrm>
            <a:off x="921850" y="1412775"/>
            <a:ext cx="10152900" cy="5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$ </a:t>
            </a:r>
            <a:r>
              <a:rPr lang="en-US" sz="1700" b="1">
                <a:solidFill>
                  <a:srgbClr val="FF0000"/>
                </a:solidFill>
              </a:rPr>
              <a:t>ls -al {,/usr}{/bin,/sbin}/*stat</a:t>
            </a:r>
            <a:endParaRPr sz="17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-r-xr-xr-x  1 root  wheel  -  49976 Jan  2 18:52 /sbin/ipfstat*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-r-xr-xr-x  1 root  wheel  -   7264 Jan  2 18:52 /sbin/kldstat*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-r-xr-sr-x  1 root  kmem   -  11872 Jan  2 18:53 /usr/bin/btsockstat*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-r-xr-sr-x  1 root  kmem   -  20432 Jan  2 18:53 /usr/bin/fstat*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-r-xr-sr-x  1 root  kmem   - 144208 Jan  2 18:53 /usr/bin/netstat*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-r-xr-xr-x  1 root  wheel  -  12352 Jan  2 18:53 /usr/bin/nfsstat*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-r-xr-xr-x  1 root  wheel  -  16912 Jan  2 18:53 /usr/bin/procstat*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-r-xr-xr-x  1 root  wheel  -  15696 Jan  2 18:53 /usr/bin/sockstat*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-r-xr-xr-x  2 root  wheel  -  15560 Jan  2 18:53 /usr/bin/stat*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-r-xr-xr-x  1 root  wheel  -  82424 Jan  2 18:53 /usr/bin/systat*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-r-xr-xr-x  1 root  wheel  -  25552 Jan  2 18:53 /usr/bin/vmstat*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-r-xr-xr-x  1 root  wheel  -  15760 Jan  2 18:53 /usr/sbin/gstat*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lrwxr-xr-x  1 root  wheel  -     21 Jan  2 18:53 /usr/sbin/hoststat@ -&gt;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							/usr/sbin/mailwrapper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-r-xr-x---  1 root  wheel  -  11504 Jan  2 18:53 /usr/sbin/ifmcstat*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-r-xr-xr-x  1 root  wheel  -  19808 Jan  2 18:53 /usr/sbin/iostat*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-r-xr-xr-x  1 root  wheel  -  39376 Jan  2 18:53 /usr/sbin/pmcstat*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-r-xr-xr-x  2 root  wheel  -  13040 Jan  2 18:53 /usr/sbin/pstat*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lrwxr-xr-x  1 root  wheel  -     21 Jan  2 18:53 /usr/sbin/purgestat@ -&gt;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							/usr/sbin/mailwrapper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-r-xr-xr-x  1 root  wheel  -  10048 Jan  2 18:53 /usr/sbin/slstat*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599040" y="1489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</a:t>
            </a:r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599050" y="12586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top -m cpu (default)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top -m io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2"/>
          </p:nvPr>
        </p:nvSpPr>
        <p:spPr>
          <a:xfrm>
            <a:off x="1306300" y="1693225"/>
            <a:ext cx="9384000" cy="24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last pid: 61540;  load averages:  0.30,  0.31,  0.32   up 17+09:57:18  13:57:14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242 processes: 1 running, 241 sleeping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CPU states:     % user,     % nice,     % system,     % interrupt,     % idle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Mem: 2195M Active, 7466M Inact, 1574M Wired, 21M Cache, 214M Buf, 619M Free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Swap: 2048M Total, 140K Used, 2048M Free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PID USERNAME      THR PRI NICE   SIZE    RES STATE  C   TIME   WCPU COMMAND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26091 squid          17  44    0   414M   384M ucond  1  35:51  0.00% squid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11945 bind           11  44    0 71696K 59544K select 1  32:06  0.00% named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11375 root            1  58    0 20960K  3144K select 1   9:35  0.00% sshd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68517 nobody          1  44    0 24472K 14716K select 3   8:00  0.00% rsync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2"/>
          </p:nvPr>
        </p:nvSpPr>
        <p:spPr>
          <a:xfrm>
            <a:off x="1306300" y="4572125"/>
            <a:ext cx="9384000" cy="25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last pid:  9347;  load averages:  0.21,  0.29,  0.32    up 17+09:58:20  13:58:16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243 processes: 1 running, 242 sleeping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CPU states:  0.5% user,  0.0% nice,  1.2% system,  0.0% interrupt, 98.3% idle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Mem: 2200M Active, 7484M Inact, 1604M Wired, 25M Cache, 214M Buf, 562M Free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Swap: 2048M Total, 140K Used, 2048M Free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PID USERNAME       VCSW  IVCSW   READ  WRITE  FAULT  TOTAL PERCENT COMMAND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18107 cvsup             0      0      0      0      0      0   0.00% cvsupd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26091 squid            34      0      0      0      0      0   0.00% squid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11945 bind              9      3      0      0      0      0   0.00% named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11375 root              4      0      0      0      0      0   0.00% sshd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</p:txBody>
      </p:sp>
      <p:sp>
        <p:nvSpPr>
          <p:cNvPr id="176" name="Google Shape;176;p24"/>
          <p:cNvSpPr txBox="1"/>
          <p:nvPr/>
        </p:nvSpPr>
        <p:spPr>
          <a:xfrm>
            <a:off x="3358900" y="7085788"/>
            <a:ext cx="527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Wait Channels: </a:t>
            </a: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https://wiki.freebsd.org/WaitChannels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gstat</a:t>
            </a:r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2"/>
          </p:nvPr>
        </p:nvSpPr>
        <p:spPr>
          <a:xfrm>
            <a:off x="599925" y="1563425"/>
            <a:ext cx="10922700" cy="52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L(q)  ops/s    r/s   kBps   ms/r    w/s   kBps   ms/w   %busy Name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  0      0      0    0.0      0      0    0.0    0.0| acd0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5    218    218  15756    9.3      0      0    0.0   94.0| da0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111      2    214    5.0    107    933    4.3   23.4| ad4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113      0      0    0.0    111    933    4.3   24.1| ad5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111      2    214    5.0    107    933    4.3   23.5| ad4s1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113      0      0    0.0    111    933    4.3   24.1| ad5s1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  0      0      0    0.0      0      0    0.0    0.0| ad6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  5      0      0    0.0      5     40    0.6    0.3| ad4s1a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  0      0      0    0.0      0      0    0.0    0.0| ad4s1b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  0      0      0    0.0      0      0    0.0    0.0| ad4s1c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106      2    214    5.0    102    893    4.7   23.4| ad4s1d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  0      0      0    0.0      0      0    0.0    0.0| ad7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  5      0      0    0.0      5     40    0.3    0.1| ad5s1a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  0      0      0    0.0      0      0    0.0    0.0| ad5s1b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  0      0      0    0.0      0      0    0.0    0.0| ad5s1c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108      0      0    0.0    106    893    4.7   24.1| ad5s1d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  0      4      0      0    0.0      4     40    0.8    0.3| mirror/gm0s1a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Help! My system is slow!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u="sng">
                <a:solidFill>
                  <a:schemeClr val="hlink"/>
                </a:solidFill>
                <a:hlinkClick r:id="rId3"/>
              </a:rPr>
              <a:t>https://people.freebsd.org/~kris/scaling/Help_my_system_is_slow.pdf</a:t>
            </a:r>
            <a:r>
              <a:rPr lang="en-US" sz="2900"/>
              <a:t> </a:t>
            </a:r>
            <a:endParaRPr sz="2900"/>
          </a:p>
        </p:txBody>
      </p:sp>
      <p:pic>
        <p:nvPicPr>
          <p:cNvPr id="50" name="Google Shape;5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0900" y="2184650"/>
            <a:ext cx="7587198" cy="503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What you can do to improve performance</a:t>
            </a:r>
            <a:endParaRPr sz="4900"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Memory size has a major influence on performance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Correct the problems of usage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Load balance appliance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Organize the system’s hard disks and filesystems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Monitoring your networks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Factors that affect Performance</a:t>
            </a: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Four major resources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CPU Time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Memory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Hard disk I/O bandwidth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Network I/O bandwidth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Where is the real bottleneck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Not CPU, hard disk bandwidth it is !!</a:t>
            </a:r>
            <a:endParaRPr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When memory is not enough, system will do swap, so memory and disk bandwidth are the major suspects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System Performance Checkup –</a:t>
            </a:r>
            <a:endParaRPr sz="4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	Analyzing CPU usage (1)</a:t>
            </a:r>
            <a:endParaRPr sz="4200"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Three information of CPU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Overall utilization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Help to identify whether the CPU resource is the system bottleneck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Load average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Per-process consumption	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Identify specific process’s CPU utilization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System Performance Checkup –</a:t>
            </a:r>
            <a:endParaRPr sz="4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	Analyzing CPU usage (2)</a:t>
            </a:r>
            <a:endParaRPr sz="4200"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vmstat command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Report kernel statistics about process, memory, cpu, ..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Usage: % vmstat -c 2 -w 1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us: user time</a:t>
            </a:r>
            <a:endParaRPr sz="22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High us means high computation</a:t>
            </a:r>
            <a:endParaRPr sz="20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sy: system time</a:t>
            </a:r>
            <a:endParaRPr sz="22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High sy means process are making lots of system call or performing I/O</a:t>
            </a:r>
            <a:endParaRPr sz="20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id: cpu idle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us and sy time should half-half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Monitoring interval should not be too small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1102500" y="5774000"/>
            <a:ext cx="10125300" cy="14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$ </a:t>
            </a:r>
            <a:r>
              <a:rPr lang="en-US" sz="1600" b="1">
                <a:solidFill>
                  <a:srgbClr val="FF0000"/>
                </a:solidFill>
              </a:rPr>
              <a:t>vmstat -c 2 -w 5</a:t>
            </a:r>
            <a:endParaRPr sz="16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procs  memory       page                    disks     faults            cpu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r b w  avm   fre   flt  re  pi  po    fr   sr da0 cd0   in    sy    cs us sy id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0 0 0 2.0T  5.7G    97   0   0   0   106    9   0   0   39   398   457  0  0 100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0 0 0 2.0T  5.7G     0   0   0   0     0   20  21   0   40   156   458  0  0 100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  <p:sp>
        <p:nvSpPr>
          <p:cNvPr id="80" name="Google Shape;80;p12"/>
          <p:cNvSpPr/>
          <p:nvPr/>
        </p:nvSpPr>
        <p:spPr>
          <a:xfrm>
            <a:off x="9308450" y="5976125"/>
            <a:ext cx="1721100" cy="1115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System Performance Checkup –</a:t>
            </a:r>
            <a:endParaRPr sz="4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	Analyzing CPU usage (3)</a:t>
            </a:r>
            <a:endParaRPr sz="4200"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faults (average per second over last 5 seconds)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in: device interrupt per interval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sy: system calls per interval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cs: cpu context switch rate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Nothing to do Server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High load, busy http server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935650" y="3643300"/>
            <a:ext cx="99150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$ </a:t>
            </a:r>
            <a:r>
              <a:rPr lang="en-US" sz="1500" b="1">
                <a:solidFill>
                  <a:srgbClr val="FF0000"/>
                </a:solidFill>
              </a:rPr>
              <a:t>vmstat -c 2 -w 5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procs memory        page                    disks    faults           cpu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r b w avm   fre     flt  re  pi  po  fr  sr  da0 da1  in   sy  cs   us sy id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3 2 0 50364 1587316  3    0   0   0   3   0   0   0   931  786 181  0  0  100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0 2 0 50368 1587312  5    0   0   0   0   0   0   0   250  91  23   0  0  99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2"/>
          </p:nvPr>
        </p:nvSpPr>
        <p:spPr>
          <a:xfrm>
            <a:off x="935650" y="5548475"/>
            <a:ext cx="9915000" cy="2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$ </a:t>
            </a:r>
            <a:r>
              <a:rPr lang="en-US" sz="1500" b="1">
                <a:solidFill>
                  <a:srgbClr val="FF0000"/>
                </a:solidFill>
              </a:rPr>
              <a:t>vmstat -c 5 -w 5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procs memory        page                    disks    faults        cpu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r b w avm    fre     flt  re  pi  po  fr  sr  da0  in   sy   cs   us sy id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0 0 0 231320 68792   320  4   0   0   264  7   0   2273 3381 952  16  4 80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0 0 0 232984 67100   558  0   0   0   386  0   1   1958 3285 551  11  5 84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1 0 0 228252 69272   192  2   0   0   292  0   5   2787 2626 681  23  4 73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1 0 0 221564 72048   102  0   0   0   229  0   0   1395 556  184   1  2 97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0 0 0 209624 76684    96  0   0   0   306  0   0   1350 935  279   0  2 97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System Performance Checkup –</a:t>
            </a:r>
            <a:endParaRPr sz="4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	Analyzing CPU usage (4)</a:t>
            </a:r>
            <a:endParaRPr sz="420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Load average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average number of runnable processes 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Including processes waiting for disk or network I/O</a:t>
            </a:r>
            <a:endParaRPr sz="22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uptime command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Show how long system has been running and the load average of the system over the last 1, 5, and 15 minutes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Usage: % uptime</a:t>
            </a: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2"/>
          </p:nvPr>
        </p:nvSpPr>
        <p:spPr>
          <a:xfrm>
            <a:off x="820600" y="4836700"/>
            <a:ext cx="10355400" cy="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uptime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2:52AM  up 31 days,  6:48, 1 user, load averages: 0.42, 0.28, 0.22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System Performance Checkup –</a:t>
            </a:r>
            <a:endParaRPr sz="4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	Analyzing CPU usage (5)</a:t>
            </a:r>
            <a:endParaRPr sz="4200"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top command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Display and update information about the top cpu processes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ps command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Show process status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renice command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renice -n increment -p pid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renice +1 987 -u daemon root -p 32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2460</Words>
  <Application>Microsoft Office PowerPoint</Application>
  <PresentationFormat>自訂</PresentationFormat>
  <Paragraphs>305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Arial</vt:lpstr>
      <vt:lpstr>Courier New</vt:lpstr>
      <vt:lpstr>Times New Roman</vt:lpstr>
      <vt:lpstr>Microsoft JhengHei</vt:lpstr>
      <vt:lpstr>Source Sans Pro</vt:lpstr>
      <vt:lpstr>CSCC NASA</vt:lpstr>
      <vt:lpstr>Performance Analysis</vt:lpstr>
      <vt:lpstr>Help! My system is slow!</vt:lpstr>
      <vt:lpstr>What you can do to improve performance</vt:lpstr>
      <vt:lpstr>Factors that affect Performance</vt:lpstr>
      <vt:lpstr>System Performance Checkup –  Analyzing CPU usage (1)</vt:lpstr>
      <vt:lpstr>System Performance Checkup –  Analyzing CPU usage (2)</vt:lpstr>
      <vt:lpstr>System Performance Checkup –  Analyzing CPU usage (3)</vt:lpstr>
      <vt:lpstr>System Performance Checkup –  Analyzing CPU usage (4)</vt:lpstr>
      <vt:lpstr>System Performance Checkup –  Analyzing CPU usage (5)</vt:lpstr>
      <vt:lpstr>System Performance Checkup –  Analyzing memory usage (1)</vt:lpstr>
      <vt:lpstr>System Performance Checkup –  Analyzing memory usage (2)</vt:lpstr>
      <vt:lpstr>System Performance Checkup –  Analyzing memory usage (3)</vt:lpstr>
      <vt:lpstr>System Performance Checkup –  Analyzing disk I/O</vt:lpstr>
      <vt:lpstr>System Performance Checkup –  Analyzing network</vt:lpstr>
      <vt:lpstr>systat</vt:lpstr>
      <vt:lpstr>systat</vt:lpstr>
      <vt:lpstr>*stat commands</vt:lpstr>
      <vt:lpstr>top</vt:lpstr>
      <vt:lpstr>gstat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Analysis</dc:title>
  <dc:creator>Tse-Han Wang</dc:creator>
  <cp:lastModifiedBy>王則涵</cp:lastModifiedBy>
  <cp:revision>2</cp:revision>
  <dcterms:modified xsi:type="dcterms:W3CDTF">2021-12-22T12:50:26Z</dcterms:modified>
</cp:coreProperties>
</file>