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63" r:id="rId4"/>
    <p:sldMasterId id="2147483664" r:id="rId5"/>
    <p:sldMasterId id="2147483665"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Lst>
  <p:sldSz cy="7559675" cx="11998325"/>
  <p:notesSz cx="7559675" cy="10691800"/>
  <p:embeddedFontLst>
    <p:embeddedFont>
      <p:font typeface="Source Sans Pro Light"/>
      <p:regular r:id="rId58"/>
      <p:bold r:id="rId59"/>
      <p:italic r:id="rId60"/>
      <p:boldItalic r:id="rId61"/>
    </p:embeddedFont>
    <p:embeddedFont>
      <p:font typeface="Ubuntu Mono"/>
      <p:regular r:id="rId62"/>
      <p:bold r:id="rId63"/>
      <p:italic r:id="rId64"/>
      <p:boldItalic r:id="rId65"/>
    </p:embeddedFont>
    <p:embeddedFont>
      <p:font typeface="Source Sans Pro"/>
      <p:regular r:id="rId66"/>
      <p:bold r:id="rId67"/>
      <p:italic r:id="rId68"/>
      <p:boldItalic r:id="rId6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1" name="林熙哲"/>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3.xml"/><Relationship Id="rId42" Type="http://schemas.openxmlformats.org/officeDocument/2006/relationships/slide" Target="slides/slide35.xml"/><Relationship Id="rId41" Type="http://schemas.openxmlformats.org/officeDocument/2006/relationships/slide" Target="slides/slide34.xml"/><Relationship Id="rId44" Type="http://schemas.openxmlformats.org/officeDocument/2006/relationships/slide" Target="slides/slide37.xml"/><Relationship Id="rId43" Type="http://schemas.openxmlformats.org/officeDocument/2006/relationships/slide" Target="slides/slide36.xml"/><Relationship Id="rId46" Type="http://schemas.openxmlformats.org/officeDocument/2006/relationships/slide" Target="slides/slide39.xml"/><Relationship Id="rId45" Type="http://schemas.openxmlformats.org/officeDocument/2006/relationships/slide" Target="slides/slide38.xml"/><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2.xml"/><Relationship Id="rId48" Type="http://schemas.openxmlformats.org/officeDocument/2006/relationships/slide" Target="slides/slide41.xml"/><Relationship Id="rId47" Type="http://schemas.openxmlformats.org/officeDocument/2006/relationships/slide" Target="slides/slide40.xml"/><Relationship Id="rId49" Type="http://schemas.openxmlformats.org/officeDocument/2006/relationships/slide" Target="slides/slide42.xml"/><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33" Type="http://schemas.openxmlformats.org/officeDocument/2006/relationships/slide" Target="slides/slide26.xml"/><Relationship Id="rId32" Type="http://schemas.openxmlformats.org/officeDocument/2006/relationships/slide" Target="slides/slide25.xml"/><Relationship Id="rId35" Type="http://schemas.openxmlformats.org/officeDocument/2006/relationships/slide" Target="slides/slide28.xml"/><Relationship Id="rId34" Type="http://schemas.openxmlformats.org/officeDocument/2006/relationships/slide" Target="slides/slide27.xml"/><Relationship Id="rId37" Type="http://schemas.openxmlformats.org/officeDocument/2006/relationships/slide" Target="slides/slide30.xml"/><Relationship Id="rId36" Type="http://schemas.openxmlformats.org/officeDocument/2006/relationships/slide" Target="slides/slide29.xml"/><Relationship Id="rId39" Type="http://schemas.openxmlformats.org/officeDocument/2006/relationships/slide" Target="slides/slide32.xml"/><Relationship Id="rId38" Type="http://schemas.openxmlformats.org/officeDocument/2006/relationships/slide" Target="slides/slide31.xml"/><Relationship Id="rId62" Type="http://schemas.openxmlformats.org/officeDocument/2006/relationships/font" Target="fonts/UbuntuMono-regular.fntdata"/><Relationship Id="rId61" Type="http://schemas.openxmlformats.org/officeDocument/2006/relationships/font" Target="fonts/SourceSansProLight-boldItalic.fntdata"/><Relationship Id="rId20" Type="http://schemas.openxmlformats.org/officeDocument/2006/relationships/slide" Target="slides/slide13.xml"/><Relationship Id="rId64" Type="http://schemas.openxmlformats.org/officeDocument/2006/relationships/font" Target="fonts/UbuntuMono-italic.fntdata"/><Relationship Id="rId63" Type="http://schemas.openxmlformats.org/officeDocument/2006/relationships/font" Target="fonts/UbuntuMono-bold.fntdata"/><Relationship Id="rId22" Type="http://schemas.openxmlformats.org/officeDocument/2006/relationships/slide" Target="slides/slide15.xml"/><Relationship Id="rId66" Type="http://schemas.openxmlformats.org/officeDocument/2006/relationships/font" Target="fonts/SourceSansPro-regular.fntdata"/><Relationship Id="rId21" Type="http://schemas.openxmlformats.org/officeDocument/2006/relationships/slide" Target="slides/slide14.xml"/><Relationship Id="rId65" Type="http://schemas.openxmlformats.org/officeDocument/2006/relationships/font" Target="fonts/UbuntuMono-boldItalic.fntdata"/><Relationship Id="rId24" Type="http://schemas.openxmlformats.org/officeDocument/2006/relationships/slide" Target="slides/slide17.xml"/><Relationship Id="rId68" Type="http://schemas.openxmlformats.org/officeDocument/2006/relationships/font" Target="fonts/SourceSansPro-italic.fntdata"/><Relationship Id="rId23" Type="http://schemas.openxmlformats.org/officeDocument/2006/relationships/slide" Target="slides/slide16.xml"/><Relationship Id="rId67" Type="http://schemas.openxmlformats.org/officeDocument/2006/relationships/font" Target="fonts/SourceSansPro-bold.fntdata"/><Relationship Id="rId60" Type="http://schemas.openxmlformats.org/officeDocument/2006/relationships/font" Target="fonts/SourceSansProLight-italic.fntdata"/><Relationship Id="rId26" Type="http://schemas.openxmlformats.org/officeDocument/2006/relationships/slide" Target="slides/slide19.xml"/><Relationship Id="rId25" Type="http://schemas.openxmlformats.org/officeDocument/2006/relationships/slide" Target="slides/slide18.xml"/><Relationship Id="rId69" Type="http://schemas.openxmlformats.org/officeDocument/2006/relationships/font" Target="fonts/SourceSansPro-boldItalic.fntdata"/><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51" Type="http://schemas.openxmlformats.org/officeDocument/2006/relationships/slide" Target="slides/slide44.xml"/><Relationship Id="rId50" Type="http://schemas.openxmlformats.org/officeDocument/2006/relationships/slide" Target="slides/slide43.xml"/><Relationship Id="rId53" Type="http://schemas.openxmlformats.org/officeDocument/2006/relationships/slide" Target="slides/slide46.xml"/><Relationship Id="rId52" Type="http://schemas.openxmlformats.org/officeDocument/2006/relationships/slide" Target="slides/slide45.xml"/><Relationship Id="rId11" Type="http://schemas.openxmlformats.org/officeDocument/2006/relationships/slide" Target="slides/slide4.xml"/><Relationship Id="rId55" Type="http://schemas.openxmlformats.org/officeDocument/2006/relationships/slide" Target="slides/slide48.xml"/><Relationship Id="rId10" Type="http://schemas.openxmlformats.org/officeDocument/2006/relationships/slide" Target="slides/slide3.xml"/><Relationship Id="rId54" Type="http://schemas.openxmlformats.org/officeDocument/2006/relationships/slide" Target="slides/slide47.xml"/><Relationship Id="rId13" Type="http://schemas.openxmlformats.org/officeDocument/2006/relationships/slide" Target="slides/slide6.xml"/><Relationship Id="rId57" Type="http://schemas.openxmlformats.org/officeDocument/2006/relationships/slide" Target="slides/slide50.xml"/><Relationship Id="rId12" Type="http://schemas.openxmlformats.org/officeDocument/2006/relationships/slide" Target="slides/slide5.xml"/><Relationship Id="rId56" Type="http://schemas.openxmlformats.org/officeDocument/2006/relationships/slide" Target="slides/slide49.xml"/><Relationship Id="rId15" Type="http://schemas.openxmlformats.org/officeDocument/2006/relationships/slide" Target="slides/slide8.xml"/><Relationship Id="rId59" Type="http://schemas.openxmlformats.org/officeDocument/2006/relationships/font" Target="fonts/SourceSansProLight-bold.fntdata"/><Relationship Id="rId14" Type="http://schemas.openxmlformats.org/officeDocument/2006/relationships/slide" Target="slides/slide7.xml"/><Relationship Id="rId58" Type="http://schemas.openxmlformats.org/officeDocument/2006/relationships/font" Target="fonts/SourceSansProLight-regular.fntdata"/><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1-09-29T15:09:15.006">
    <p:pos x="377" y="984"/>
    <p:text>有加頁數要小心</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260175" y="801875"/>
            <a:ext cx="5040025" cy="40094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755950" y="5078600"/>
            <a:ext cx="6047725" cy="48113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p1:notes"/>
          <p:cNvSpPr/>
          <p:nvPr>
            <p:ph idx="2" type="sldImg"/>
          </p:nvPr>
        </p:nvSpPr>
        <p:spPr>
          <a:xfrm>
            <a:off x="598488" y="801688"/>
            <a:ext cx="6364287" cy="40100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7" name="Google Shape;87;p1:notes"/>
          <p:cNvSpPr txBox="1"/>
          <p:nvPr>
            <p:ph idx="1" type="body"/>
          </p:nvPr>
        </p:nvSpPr>
        <p:spPr>
          <a:xfrm>
            <a:off x="755950" y="5078600"/>
            <a:ext cx="6047700" cy="4811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f5557d825e_0_0:notes"/>
          <p:cNvSpPr/>
          <p:nvPr>
            <p:ph idx="2" type="sldImg"/>
          </p:nvPr>
        </p:nvSpPr>
        <p:spPr>
          <a:xfrm>
            <a:off x="1260175" y="801875"/>
            <a:ext cx="5040000" cy="40095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f5557d825e_0_0:notes"/>
          <p:cNvSpPr txBox="1"/>
          <p:nvPr>
            <p:ph idx="1" type="body"/>
          </p:nvPr>
        </p:nvSpPr>
        <p:spPr>
          <a:xfrm>
            <a:off x="755950" y="5078600"/>
            <a:ext cx="6047700" cy="4811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Best practice</a:t>
            </a:r>
            <a:endParaRPr/>
          </a:p>
          <a:p>
            <a:pPr indent="0" lvl="0" marL="0" rtl="0" algn="l">
              <a:spcBef>
                <a:spcPts val="0"/>
              </a:spcBef>
              <a:spcAft>
                <a:spcPts val="0"/>
              </a:spcAft>
              <a:buNone/>
            </a:pPr>
            <a:r>
              <a:rPr lang="en-US"/>
              <a:t>安裝freebsd 13.0的release版本 然後root 要on zfs上</a:t>
            </a:r>
            <a:endParaRPr/>
          </a:p>
          <a:p>
            <a:pPr indent="0" lvl="0" marL="0" rtl="0" algn="l">
              <a:spcBef>
                <a:spcPts val="0"/>
              </a:spcBef>
              <a:spcAft>
                <a:spcPts val="0"/>
              </a:spcAft>
              <a:buNone/>
            </a:pPr>
            <a:r>
              <a:rPr lang="en-US"/>
              <a:t>要安裝更新到patch 4並重開增加使用者和群組 你的功課要用這個user來完成不能使用</a:t>
            </a:r>
            <a:br>
              <a:rPr lang="en-US"/>
            </a:br>
            <a:r>
              <a:rPr lang="en-US"/>
              <a:t>root</a:t>
            </a:r>
            <a:endParaRPr/>
          </a:p>
          <a:p>
            <a:pPr indent="0" lvl="0" marL="0" rtl="0" algn="l">
              <a:spcBef>
                <a:spcPts val="0"/>
              </a:spcBef>
              <a:spcAft>
                <a:spcPts val="0"/>
              </a:spcAft>
              <a:buNone/>
            </a:pPr>
            <a:r>
              <a:rPr lang="en-US"/>
              <a:t>然後再新增一個較judge的使用者給我們judge使用並且不需要密碼就能跑sudo指令</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ede93f1dc9_0_280:notes"/>
          <p:cNvSpPr txBox="1"/>
          <p:nvPr>
            <p:ph idx="1" type="body"/>
          </p:nvPr>
        </p:nvSpPr>
        <p:spPr>
          <a:xfrm>
            <a:off x="755950" y="5078600"/>
            <a:ext cx="6047700" cy="4811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gede93f1dc9_0_280:notes"/>
          <p:cNvSpPr/>
          <p:nvPr>
            <p:ph idx="2" type="sldImg"/>
          </p:nvPr>
        </p:nvSpPr>
        <p:spPr>
          <a:xfrm>
            <a:off x="1260175" y="801875"/>
            <a:ext cx="5040000" cy="40095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f2bfe59ede_0_161:notes"/>
          <p:cNvSpPr/>
          <p:nvPr>
            <p:ph idx="2" type="sldImg"/>
          </p:nvPr>
        </p:nvSpPr>
        <p:spPr>
          <a:xfrm>
            <a:off x="1260175" y="801875"/>
            <a:ext cx="5040000" cy="40095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f2bfe59ede_0_161:notes"/>
          <p:cNvSpPr txBox="1"/>
          <p:nvPr>
            <p:ph idx="1" type="body"/>
          </p:nvPr>
        </p:nvSpPr>
        <p:spPr>
          <a:xfrm>
            <a:off x="755950" y="5078600"/>
            <a:ext cx="6047700" cy="4811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Dialog </a:t>
            </a:r>
            <a:r>
              <a:rPr lang="en-US"/>
              <a:t>是可以在 Terminal 上快速建立 TUI 的工具。而 TUI 是有點像是 GUI 的玩意，不過他們不同的點是這東西是在 </a:t>
            </a:r>
            <a:r>
              <a:rPr lang="en-US">
                <a:solidFill>
                  <a:schemeClr val="dk1"/>
                </a:solidFill>
              </a:rPr>
              <a:t>Terminal 上顯示ㄉ，他可以補助我們讓我們平常打的指令變成可交互話。</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efb8a87a1c_1_0:notes"/>
          <p:cNvSpPr/>
          <p:nvPr>
            <p:ph idx="2" type="sldImg"/>
          </p:nvPr>
        </p:nvSpPr>
        <p:spPr>
          <a:xfrm>
            <a:off x="1260175" y="801875"/>
            <a:ext cx="5040000" cy="40095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efb8a87a1c_1_0:notes"/>
          <p:cNvSpPr txBox="1"/>
          <p:nvPr>
            <p:ph idx="1" type="body"/>
          </p:nvPr>
        </p:nvSpPr>
        <p:spPr>
          <a:xfrm>
            <a:off x="755950" y="5078600"/>
            <a:ext cx="6047700" cy="4811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efb8a87a1c_1_8:notes"/>
          <p:cNvSpPr/>
          <p:nvPr>
            <p:ph idx="2" type="sldImg"/>
          </p:nvPr>
        </p:nvSpPr>
        <p:spPr>
          <a:xfrm>
            <a:off x="1260175" y="801875"/>
            <a:ext cx="5040000" cy="40095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efb8a87a1c_1_8:notes"/>
          <p:cNvSpPr txBox="1"/>
          <p:nvPr>
            <p:ph idx="1" type="body"/>
          </p:nvPr>
        </p:nvSpPr>
        <p:spPr>
          <a:xfrm>
            <a:off x="755950" y="5078600"/>
            <a:ext cx="6047700" cy="4811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efb8a87a1c_1_15:notes"/>
          <p:cNvSpPr/>
          <p:nvPr>
            <p:ph idx="2" type="sldImg"/>
          </p:nvPr>
        </p:nvSpPr>
        <p:spPr>
          <a:xfrm>
            <a:off x="1260175" y="801875"/>
            <a:ext cx="5040000" cy="40095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efb8a87a1c_1_15:notes"/>
          <p:cNvSpPr txBox="1"/>
          <p:nvPr>
            <p:ph idx="1" type="body"/>
          </p:nvPr>
        </p:nvSpPr>
        <p:spPr>
          <a:xfrm>
            <a:off x="755950" y="5078600"/>
            <a:ext cx="6047700" cy="4811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這次ㄉ作業是要讓大家來做 sys info panel</a:t>
            </a:r>
            <a:endParaRPr/>
          </a:p>
          <a:p>
            <a:pPr indent="0" lvl="0" marL="0" rtl="0" algn="l">
              <a:spcBef>
                <a:spcPts val="0"/>
              </a:spcBef>
              <a:spcAft>
                <a:spcPts val="0"/>
              </a:spcAft>
              <a:buNone/>
            </a:pPr>
            <a:r>
              <a:rPr lang="en-US"/>
              <a:t>請先假設你是系統管理員而且你需要管理在主機上的 user</a:t>
            </a:r>
            <a:endParaRPr/>
          </a:p>
          <a:p>
            <a:pPr indent="0" lvl="0" marL="0" rtl="0" algn="l">
              <a:spcBef>
                <a:spcPts val="0"/>
              </a:spcBef>
              <a:spcAft>
                <a:spcPts val="0"/>
              </a:spcAft>
              <a:buNone/>
            </a:pPr>
            <a:r>
              <a:rPr lang="en-US"/>
              <a:t>那這時你可以用下指令的方式來取得所有的使用者清單並對他們做一些特定的操作，不過這樣的缺點是得下很多指令</a:t>
            </a:r>
            <a:endParaRPr/>
          </a:p>
          <a:p>
            <a:pPr indent="0" lvl="0" marL="0" rtl="0" algn="l">
              <a:spcBef>
                <a:spcPts val="0"/>
              </a:spcBef>
              <a:spcAft>
                <a:spcPts val="0"/>
              </a:spcAft>
              <a:buNone/>
            </a:pPr>
            <a:r>
              <a:rPr lang="en-US"/>
              <a:t>那作為管理員的你也可以選擇使用 TUI 的方式，讓整個流程變得更為人性化且易於操作</a:t>
            </a:r>
            <a:br>
              <a:rPr lang="en-US"/>
            </a:br>
            <a:r>
              <a:rPr lang="en-US"/>
              <a:t>因此本次作業要讓大家使用 dialog 來實作這個工具</a:t>
            </a:r>
            <a:br>
              <a:rPr lang="en-US"/>
            </a:br>
            <a:endParaRPr/>
          </a:p>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f136ec67de_0_0:notes"/>
          <p:cNvSpPr/>
          <p:nvPr>
            <p:ph idx="2" type="sldImg"/>
          </p:nvPr>
        </p:nvSpPr>
        <p:spPr>
          <a:xfrm>
            <a:off x="1260175" y="801875"/>
            <a:ext cx="5040000" cy="40095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f136ec67de_0_0:notes"/>
          <p:cNvSpPr txBox="1"/>
          <p:nvPr>
            <p:ph idx="1" type="body"/>
          </p:nvPr>
        </p:nvSpPr>
        <p:spPr>
          <a:xfrm>
            <a:off x="755950" y="5078600"/>
            <a:ext cx="6047700" cy="4811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那這邊我們先來看看這個工具是什麼樣子，讓大家有點感覺ㄅ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f136ec67de_0_6:notes"/>
          <p:cNvSpPr/>
          <p:nvPr>
            <p:ph idx="2" type="sldImg"/>
          </p:nvPr>
        </p:nvSpPr>
        <p:spPr>
          <a:xfrm>
            <a:off x="1260175" y="801875"/>
            <a:ext cx="5040000" cy="4009500"/>
          </a:xfrm>
          <a:custGeom>
            <a:rect b="b" l="l" r="r" t="t"/>
            <a:pathLst>
              <a:path extrusionOk="0" h="120000" w="120000">
                <a:moveTo>
                  <a:pt x="0" y="0"/>
                </a:moveTo>
                <a:lnTo>
                  <a:pt x="120000" y="0"/>
                </a:lnTo>
                <a:lnTo>
                  <a:pt x="120000" y="120000"/>
                </a:lnTo>
                <a:lnTo>
                  <a:pt x="0" y="120000"/>
                </a:lnTo>
                <a:close/>
              </a:path>
            </a:pathLst>
          </a:custGeom>
        </p:spPr>
      </p:sp>
      <p:sp>
        <p:nvSpPr>
          <p:cNvPr id="206" name="Google Shape;206;gf136ec67de_0_6:notes"/>
          <p:cNvSpPr txBox="1"/>
          <p:nvPr>
            <p:ph idx="1" type="body"/>
          </p:nvPr>
        </p:nvSpPr>
        <p:spPr>
          <a:xfrm>
            <a:off x="755950" y="5078600"/>
            <a:ext cx="6047700" cy="4811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需要把流程也做出來才能拿到分數</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首先我們的進入頁面要有 A U</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f136ec67de_0_62:notes"/>
          <p:cNvSpPr/>
          <p:nvPr>
            <p:ph idx="2" type="sldImg"/>
          </p:nvPr>
        </p:nvSpPr>
        <p:spPr>
          <a:xfrm>
            <a:off x="1260175" y="801875"/>
            <a:ext cx="5040000" cy="4009500"/>
          </a:xfrm>
          <a:custGeom>
            <a:rect b="b" l="l" r="r" t="t"/>
            <a:pathLst>
              <a:path extrusionOk="0" h="120000" w="120000">
                <a:moveTo>
                  <a:pt x="0" y="0"/>
                </a:moveTo>
                <a:lnTo>
                  <a:pt x="120000" y="0"/>
                </a:lnTo>
                <a:lnTo>
                  <a:pt x="120000" y="120000"/>
                </a:lnTo>
                <a:lnTo>
                  <a:pt x="0" y="120000"/>
                </a:lnTo>
                <a:close/>
              </a:path>
            </a:pathLst>
          </a:custGeom>
        </p:spPr>
      </p:sp>
      <p:sp>
        <p:nvSpPr>
          <p:cNvPr id="213" name="Google Shape;213;gf136ec67de_0_62:notes"/>
          <p:cNvSpPr txBox="1"/>
          <p:nvPr>
            <p:ph idx="1" type="body"/>
          </p:nvPr>
        </p:nvSpPr>
        <p:spPr>
          <a:xfrm>
            <a:off x="755950" y="5078600"/>
            <a:ext cx="6047700" cy="4811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這邊需要多選，或是發給所有人</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f136ec67de_0_69:notes"/>
          <p:cNvSpPr/>
          <p:nvPr>
            <p:ph idx="2" type="sldImg"/>
          </p:nvPr>
        </p:nvSpPr>
        <p:spPr>
          <a:xfrm>
            <a:off x="1260175" y="801875"/>
            <a:ext cx="5040000" cy="4009500"/>
          </a:xfrm>
          <a:custGeom>
            <a:rect b="b" l="l" r="r" t="t"/>
            <a:pathLst>
              <a:path extrusionOk="0" h="120000" w="120000">
                <a:moveTo>
                  <a:pt x="0" y="0"/>
                </a:moveTo>
                <a:lnTo>
                  <a:pt x="120000" y="0"/>
                </a:lnTo>
                <a:lnTo>
                  <a:pt x="120000" y="120000"/>
                </a:lnTo>
                <a:lnTo>
                  <a:pt x="0" y="120000"/>
                </a:lnTo>
                <a:close/>
              </a:path>
            </a:pathLst>
          </a:custGeom>
        </p:spPr>
      </p:sp>
      <p:sp>
        <p:nvSpPr>
          <p:cNvPr id="220" name="Google Shape;220;gf136ec67de_0_69:notes"/>
          <p:cNvSpPr txBox="1"/>
          <p:nvPr>
            <p:ph idx="1" type="body"/>
          </p:nvPr>
        </p:nvSpPr>
        <p:spPr>
          <a:xfrm>
            <a:off x="755950" y="5078600"/>
            <a:ext cx="6047700" cy="4811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2:notes"/>
          <p:cNvSpPr txBox="1"/>
          <p:nvPr>
            <p:ph idx="1" type="body"/>
          </p:nvPr>
        </p:nvSpPr>
        <p:spPr>
          <a:xfrm>
            <a:off x="755950" y="5078600"/>
            <a:ext cx="6047725" cy="481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2:notes"/>
          <p:cNvSpPr/>
          <p:nvPr>
            <p:ph idx="2" type="sldImg"/>
          </p:nvPr>
        </p:nvSpPr>
        <p:spPr>
          <a:xfrm>
            <a:off x="1260175" y="801875"/>
            <a:ext cx="5040025" cy="40094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efb8a87a1c_1_58:notes"/>
          <p:cNvSpPr/>
          <p:nvPr>
            <p:ph idx="2" type="sldImg"/>
          </p:nvPr>
        </p:nvSpPr>
        <p:spPr>
          <a:xfrm>
            <a:off x="1260175" y="801875"/>
            <a:ext cx="5040000" cy="4009500"/>
          </a:xfrm>
          <a:custGeom>
            <a:rect b="b" l="l" r="r" t="t"/>
            <a:pathLst>
              <a:path extrusionOk="0" h="120000" w="120000">
                <a:moveTo>
                  <a:pt x="0" y="0"/>
                </a:moveTo>
                <a:lnTo>
                  <a:pt x="120000" y="0"/>
                </a:lnTo>
                <a:lnTo>
                  <a:pt x="120000" y="120000"/>
                </a:lnTo>
                <a:lnTo>
                  <a:pt x="0" y="120000"/>
                </a:lnTo>
                <a:close/>
              </a:path>
            </a:pathLst>
          </a:custGeom>
        </p:spPr>
      </p:sp>
      <p:sp>
        <p:nvSpPr>
          <p:cNvPr id="227" name="Google Shape;227;gefb8a87a1c_1_58:notes"/>
          <p:cNvSpPr txBox="1"/>
          <p:nvPr>
            <p:ph idx="1" type="body"/>
          </p:nvPr>
        </p:nvSpPr>
        <p:spPr>
          <a:xfrm>
            <a:off x="755950" y="5078600"/>
            <a:ext cx="6047700" cy="4811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gf136ec67de_0_12:notes"/>
          <p:cNvSpPr/>
          <p:nvPr>
            <p:ph idx="2" type="sldImg"/>
          </p:nvPr>
        </p:nvSpPr>
        <p:spPr>
          <a:xfrm>
            <a:off x="1260175" y="801875"/>
            <a:ext cx="5040000" cy="4009500"/>
          </a:xfrm>
          <a:custGeom>
            <a:rect b="b" l="l" r="r" t="t"/>
            <a:pathLst>
              <a:path extrusionOk="0" h="120000" w="120000">
                <a:moveTo>
                  <a:pt x="0" y="0"/>
                </a:moveTo>
                <a:lnTo>
                  <a:pt x="120000" y="0"/>
                </a:lnTo>
                <a:lnTo>
                  <a:pt x="120000" y="120000"/>
                </a:lnTo>
                <a:lnTo>
                  <a:pt x="0" y="120000"/>
                </a:lnTo>
                <a:close/>
              </a:path>
            </a:pathLst>
          </a:custGeom>
        </p:spPr>
      </p:sp>
      <p:sp>
        <p:nvSpPr>
          <p:cNvPr id="234" name="Google Shape;234;gf136ec67de_0_12:notes"/>
          <p:cNvSpPr txBox="1"/>
          <p:nvPr>
            <p:ph idx="1" type="body"/>
          </p:nvPr>
        </p:nvSpPr>
        <p:spPr>
          <a:xfrm>
            <a:off x="755950" y="5078600"/>
            <a:ext cx="6047700" cy="4811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直接列出使用者會很多，這邊只需要列出「可以登入的」</a:t>
            </a:r>
            <a:endParaRPr/>
          </a:p>
          <a:p>
            <a:pPr indent="0" lvl="0" marL="0" rtl="0" algn="l">
              <a:spcBef>
                <a:spcPts val="0"/>
              </a:spcBef>
              <a:spcAft>
                <a:spcPts val="0"/>
              </a:spcAft>
              <a:buNone/>
            </a:pPr>
            <a:r>
              <a:rPr lang="en-US"/>
              <a:t>可以自己新增幾個使用者測試看看</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efb8a87a1c_1_65:notes"/>
          <p:cNvSpPr/>
          <p:nvPr>
            <p:ph idx="2" type="sldImg"/>
          </p:nvPr>
        </p:nvSpPr>
        <p:spPr>
          <a:xfrm>
            <a:off x="1260175" y="801875"/>
            <a:ext cx="5040000" cy="4009500"/>
          </a:xfrm>
          <a:custGeom>
            <a:rect b="b" l="l" r="r" t="t"/>
            <a:pathLst>
              <a:path extrusionOk="0" h="120000" w="120000">
                <a:moveTo>
                  <a:pt x="0" y="0"/>
                </a:moveTo>
                <a:lnTo>
                  <a:pt x="120000" y="0"/>
                </a:lnTo>
                <a:lnTo>
                  <a:pt x="120000" y="120000"/>
                </a:lnTo>
                <a:lnTo>
                  <a:pt x="0" y="120000"/>
                </a:lnTo>
                <a:close/>
              </a:path>
            </a:pathLst>
          </a:custGeom>
        </p:spPr>
      </p:sp>
      <p:sp>
        <p:nvSpPr>
          <p:cNvPr id="241" name="Google Shape;241;gefb8a87a1c_1_65:notes"/>
          <p:cNvSpPr txBox="1"/>
          <p:nvPr>
            <p:ph idx="1" type="body"/>
          </p:nvPr>
        </p:nvSpPr>
        <p:spPr>
          <a:xfrm>
            <a:off x="755950" y="5078600"/>
            <a:ext cx="6047700" cy="4811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gefb8a87a1c_1_74:notes"/>
          <p:cNvSpPr/>
          <p:nvPr>
            <p:ph idx="2" type="sldImg"/>
          </p:nvPr>
        </p:nvSpPr>
        <p:spPr>
          <a:xfrm>
            <a:off x="1260175" y="801875"/>
            <a:ext cx="5040000" cy="4009500"/>
          </a:xfrm>
          <a:custGeom>
            <a:rect b="b" l="l" r="r" t="t"/>
            <a:pathLst>
              <a:path extrusionOk="0" h="120000" w="120000">
                <a:moveTo>
                  <a:pt x="0" y="0"/>
                </a:moveTo>
                <a:lnTo>
                  <a:pt x="120000" y="0"/>
                </a:lnTo>
                <a:lnTo>
                  <a:pt x="120000" y="120000"/>
                </a:lnTo>
                <a:lnTo>
                  <a:pt x="0" y="120000"/>
                </a:lnTo>
                <a:close/>
              </a:path>
            </a:pathLst>
          </a:custGeom>
        </p:spPr>
      </p:sp>
      <p:sp>
        <p:nvSpPr>
          <p:cNvPr id="248" name="Google Shape;248;gefb8a87a1c_1_74:notes"/>
          <p:cNvSpPr txBox="1"/>
          <p:nvPr>
            <p:ph idx="1" type="body"/>
          </p:nvPr>
        </p:nvSpPr>
        <p:spPr>
          <a:xfrm>
            <a:off x="755950" y="5078600"/>
            <a:ext cx="6047700" cy="4811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f136ec67de_0_18:notes"/>
          <p:cNvSpPr/>
          <p:nvPr>
            <p:ph idx="2" type="sldImg"/>
          </p:nvPr>
        </p:nvSpPr>
        <p:spPr>
          <a:xfrm>
            <a:off x="1260175" y="801875"/>
            <a:ext cx="5040000" cy="4009500"/>
          </a:xfrm>
          <a:custGeom>
            <a:rect b="b" l="l" r="r" t="t"/>
            <a:pathLst>
              <a:path extrusionOk="0" h="120000" w="120000">
                <a:moveTo>
                  <a:pt x="0" y="0"/>
                </a:moveTo>
                <a:lnTo>
                  <a:pt x="120000" y="0"/>
                </a:lnTo>
                <a:lnTo>
                  <a:pt x="120000" y="120000"/>
                </a:lnTo>
                <a:lnTo>
                  <a:pt x="0" y="120000"/>
                </a:lnTo>
                <a:close/>
              </a:path>
            </a:pathLst>
          </a:custGeom>
        </p:spPr>
      </p:sp>
      <p:sp>
        <p:nvSpPr>
          <p:cNvPr id="255" name="Google Shape;255;gf136ec67de_0_18:notes"/>
          <p:cNvSpPr txBox="1"/>
          <p:nvPr>
            <p:ph idx="1" type="body"/>
          </p:nvPr>
        </p:nvSpPr>
        <p:spPr>
          <a:xfrm>
            <a:off x="755950" y="5078600"/>
            <a:ext cx="6047700" cy="4811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gefb8a87a1c_1_100:notes"/>
          <p:cNvSpPr/>
          <p:nvPr>
            <p:ph idx="2" type="sldImg"/>
          </p:nvPr>
        </p:nvSpPr>
        <p:spPr>
          <a:xfrm>
            <a:off x="1260175" y="801875"/>
            <a:ext cx="5040000" cy="4009500"/>
          </a:xfrm>
          <a:custGeom>
            <a:rect b="b" l="l" r="r" t="t"/>
            <a:pathLst>
              <a:path extrusionOk="0" h="120000" w="120000">
                <a:moveTo>
                  <a:pt x="0" y="0"/>
                </a:moveTo>
                <a:lnTo>
                  <a:pt x="120000" y="0"/>
                </a:lnTo>
                <a:lnTo>
                  <a:pt x="120000" y="120000"/>
                </a:lnTo>
                <a:lnTo>
                  <a:pt x="0" y="120000"/>
                </a:lnTo>
                <a:close/>
              </a:path>
            </a:pathLst>
          </a:custGeom>
        </p:spPr>
      </p:sp>
      <p:sp>
        <p:nvSpPr>
          <p:cNvPr id="263" name="Google Shape;263;gefb8a87a1c_1_100:notes"/>
          <p:cNvSpPr txBox="1"/>
          <p:nvPr>
            <p:ph idx="1" type="body"/>
          </p:nvPr>
        </p:nvSpPr>
        <p:spPr>
          <a:xfrm>
            <a:off x="755950" y="5078600"/>
            <a:ext cx="6047700" cy="4811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提醒這邊可以看第二層（port -&gt; pid detail</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gf136ec67de_0_32:notes"/>
          <p:cNvSpPr/>
          <p:nvPr>
            <p:ph idx="2" type="sldImg"/>
          </p:nvPr>
        </p:nvSpPr>
        <p:spPr>
          <a:xfrm>
            <a:off x="1260175" y="801875"/>
            <a:ext cx="5040000" cy="4009500"/>
          </a:xfrm>
          <a:custGeom>
            <a:rect b="b" l="l" r="r" t="t"/>
            <a:pathLst>
              <a:path extrusionOk="0" h="120000" w="120000">
                <a:moveTo>
                  <a:pt x="0" y="0"/>
                </a:moveTo>
                <a:lnTo>
                  <a:pt x="120000" y="0"/>
                </a:lnTo>
                <a:lnTo>
                  <a:pt x="120000" y="120000"/>
                </a:lnTo>
                <a:lnTo>
                  <a:pt x="0" y="120000"/>
                </a:lnTo>
                <a:close/>
              </a:path>
            </a:pathLst>
          </a:custGeom>
        </p:spPr>
      </p:sp>
      <p:sp>
        <p:nvSpPr>
          <p:cNvPr id="271" name="Google Shape;271;gf136ec67de_0_32:notes"/>
          <p:cNvSpPr txBox="1"/>
          <p:nvPr>
            <p:ph idx="1" type="body"/>
          </p:nvPr>
        </p:nvSpPr>
        <p:spPr>
          <a:xfrm>
            <a:off x="755950" y="5078600"/>
            <a:ext cx="6047700" cy="4811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gefb8a87a1c_1_108:notes"/>
          <p:cNvSpPr/>
          <p:nvPr>
            <p:ph idx="2" type="sldImg"/>
          </p:nvPr>
        </p:nvSpPr>
        <p:spPr>
          <a:xfrm>
            <a:off x="1260175" y="801875"/>
            <a:ext cx="5040000" cy="4009500"/>
          </a:xfrm>
          <a:custGeom>
            <a:rect b="b" l="l" r="r" t="t"/>
            <a:pathLst>
              <a:path extrusionOk="0" h="120000" w="120000">
                <a:moveTo>
                  <a:pt x="0" y="0"/>
                </a:moveTo>
                <a:lnTo>
                  <a:pt x="120000" y="0"/>
                </a:lnTo>
                <a:lnTo>
                  <a:pt x="120000" y="120000"/>
                </a:lnTo>
                <a:lnTo>
                  <a:pt x="0" y="120000"/>
                </a:lnTo>
                <a:close/>
              </a:path>
            </a:pathLst>
          </a:custGeom>
        </p:spPr>
      </p:sp>
      <p:sp>
        <p:nvSpPr>
          <p:cNvPr id="279" name="Google Shape;279;gefb8a87a1c_1_108:notes"/>
          <p:cNvSpPr txBox="1"/>
          <p:nvPr>
            <p:ph idx="1" type="body"/>
          </p:nvPr>
        </p:nvSpPr>
        <p:spPr>
          <a:xfrm>
            <a:off x="755950" y="5078600"/>
            <a:ext cx="6047700" cy="4811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gefb8a87a1c_1_114:notes"/>
          <p:cNvSpPr/>
          <p:nvPr>
            <p:ph idx="2" type="sldImg"/>
          </p:nvPr>
        </p:nvSpPr>
        <p:spPr>
          <a:xfrm>
            <a:off x="1260175" y="801875"/>
            <a:ext cx="5040000" cy="4009500"/>
          </a:xfrm>
          <a:custGeom>
            <a:rect b="b" l="l" r="r" t="t"/>
            <a:pathLst>
              <a:path extrusionOk="0" h="120000" w="120000">
                <a:moveTo>
                  <a:pt x="0" y="0"/>
                </a:moveTo>
                <a:lnTo>
                  <a:pt x="120000" y="0"/>
                </a:lnTo>
                <a:lnTo>
                  <a:pt x="120000" y="120000"/>
                </a:lnTo>
                <a:lnTo>
                  <a:pt x="0" y="120000"/>
                </a:lnTo>
                <a:close/>
              </a:path>
            </a:pathLst>
          </a:custGeom>
        </p:spPr>
      </p:sp>
      <p:sp>
        <p:nvSpPr>
          <p:cNvPr id="286" name="Google Shape;286;gefb8a87a1c_1_114:notes"/>
          <p:cNvSpPr txBox="1"/>
          <p:nvPr>
            <p:ph idx="1" type="body"/>
          </p:nvPr>
        </p:nvSpPr>
        <p:spPr>
          <a:xfrm>
            <a:off x="755950" y="5078600"/>
            <a:ext cx="6047700" cy="4811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gefb8a87a1c_1_122:notes"/>
          <p:cNvSpPr/>
          <p:nvPr>
            <p:ph idx="2" type="sldImg"/>
          </p:nvPr>
        </p:nvSpPr>
        <p:spPr>
          <a:xfrm>
            <a:off x="1260175" y="801875"/>
            <a:ext cx="5040000" cy="4009500"/>
          </a:xfrm>
          <a:custGeom>
            <a:rect b="b" l="l" r="r" t="t"/>
            <a:pathLst>
              <a:path extrusionOk="0" h="120000" w="120000">
                <a:moveTo>
                  <a:pt x="0" y="0"/>
                </a:moveTo>
                <a:lnTo>
                  <a:pt x="120000" y="0"/>
                </a:lnTo>
                <a:lnTo>
                  <a:pt x="120000" y="120000"/>
                </a:lnTo>
                <a:lnTo>
                  <a:pt x="0" y="120000"/>
                </a:lnTo>
                <a:close/>
              </a:path>
            </a:pathLst>
          </a:custGeom>
        </p:spPr>
      </p:sp>
      <p:sp>
        <p:nvSpPr>
          <p:cNvPr id="294" name="Google Shape;294;gefb8a87a1c_1_122:notes"/>
          <p:cNvSpPr txBox="1"/>
          <p:nvPr>
            <p:ph idx="1" type="body"/>
          </p:nvPr>
        </p:nvSpPr>
        <p:spPr>
          <a:xfrm>
            <a:off x="755950" y="5078600"/>
            <a:ext cx="6047700" cy="4811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f2bfe59ede_0_73:notes"/>
          <p:cNvSpPr/>
          <p:nvPr>
            <p:ph idx="2" type="sldImg"/>
          </p:nvPr>
        </p:nvSpPr>
        <p:spPr>
          <a:xfrm>
            <a:off x="1260175" y="801875"/>
            <a:ext cx="5040000" cy="4009500"/>
          </a:xfrm>
          <a:custGeom>
            <a:rect b="b" l="l" r="r" t="t"/>
            <a:pathLst>
              <a:path extrusionOk="0" h="120000" w="120000">
                <a:moveTo>
                  <a:pt x="0" y="0"/>
                </a:moveTo>
                <a:lnTo>
                  <a:pt x="120000" y="0"/>
                </a:lnTo>
                <a:lnTo>
                  <a:pt x="120000" y="120000"/>
                </a:lnTo>
                <a:lnTo>
                  <a:pt x="0" y="120000"/>
                </a:lnTo>
                <a:close/>
              </a:path>
            </a:pathLst>
          </a:custGeom>
        </p:spPr>
      </p:sp>
      <p:sp>
        <p:nvSpPr>
          <p:cNvPr id="99" name="Google Shape;99;gf2bfe59ede_0_73:notes"/>
          <p:cNvSpPr txBox="1"/>
          <p:nvPr>
            <p:ph idx="1" type="body"/>
          </p:nvPr>
        </p:nvSpPr>
        <p:spPr>
          <a:xfrm>
            <a:off x="755950" y="5078600"/>
            <a:ext cx="6047700" cy="4811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Best practice</a:t>
            </a:r>
            <a:endParaRPr/>
          </a:p>
          <a:p>
            <a:pPr indent="0" lvl="0" marL="0" rtl="0" algn="l">
              <a:spcBef>
                <a:spcPts val="0"/>
              </a:spcBef>
              <a:spcAft>
                <a:spcPts val="0"/>
              </a:spcAft>
              <a:buNone/>
            </a:pPr>
            <a:r>
              <a:rPr lang="en-US"/>
              <a:t>安裝freebsd 13.0的release版本 然後root 要on zfs上</a:t>
            </a:r>
            <a:endParaRPr/>
          </a:p>
          <a:p>
            <a:pPr indent="0" lvl="0" marL="0" rtl="0" algn="l">
              <a:spcBef>
                <a:spcPts val="0"/>
              </a:spcBef>
              <a:spcAft>
                <a:spcPts val="0"/>
              </a:spcAft>
              <a:buNone/>
            </a:pPr>
            <a:r>
              <a:rPr lang="en-US"/>
              <a:t>要安裝更新到patch 4並重開增加使用者和群組 你的功課要用這個user來完成不能使用</a:t>
            </a:r>
            <a:br>
              <a:rPr lang="en-US"/>
            </a:br>
            <a:r>
              <a:rPr lang="en-US"/>
              <a:t>root</a:t>
            </a:r>
            <a:endParaRPr/>
          </a:p>
          <a:p>
            <a:pPr indent="0" lvl="0" marL="0" rtl="0" algn="l">
              <a:spcBef>
                <a:spcPts val="0"/>
              </a:spcBef>
              <a:spcAft>
                <a:spcPts val="0"/>
              </a:spcAft>
              <a:buNone/>
            </a:pPr>
            <a:r>
              <a:rPr lang="en-US"/>
              <a:t>然後再新增一個較judge的使用者給我們judge使用並且不需要密碼就能跑sudo指令</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gefb8a87a1c_1_138:notes"/>
          <p:cNvSpPr/>
          <p:nvPr>
            <p:ph idx="2" type="sldImg"/>
          </p:nvPr>
        </p:nvSpPr>
        <p:spPr>
          <a:xfrm>
            <a:off x="1260175" y="801875"/>
            <a:ext cx="5040000" cy="4009500"/>
          </a:xfrm>
          <a:custGeom>
            <a:rect b="b" l="l" r="r" t="t"/>
            <a:pathLst>
              <a:path extrusionOk="0" h="120000" w="120000">
                <a:moveTo>
                  <a:pt x="0" y="0"/>
                </a:moveTo>
                <a:lnTo>
                  <a:pt x="120000" y="0"/>
                </a:lnTo>
                <a:lnTo>
                  <a:pt x="120000" y="120000"/>
                </a:lnTo>
                <a:lnTo>
                  <a:pt x="0" y="120000"/>
                </a:lnTo>
                <a:close/>
              </a:path>
            </a:pathLst>
          </a:custGeom>
        </p:spPr>
      </p:sp>
      <p:sp>
        <p:nvSpPr>
          <p:cNvPr id="302" name="Google Shape;302;gefb8a87a1c_1_138:notes"/>
          <p:cNvSpPr txBox="1"/>
          <p:nvPr>
            <p:ph idx="1" type="body"/>
          </p:nvPr>
        </p:nvSpPr>
        <p:spPr>
          <a:xfrm>
            <a:off x="755950" y="5078600"/>
            <a:ext cx="6047700" cy="4811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gefb8a87a1c_1_130:notes"/>
          <p:cNvSpPr/>
          <p:nvPr>
            <p:ph idx="2" type="sldImg"/>
          </p:nvPr>
        </p:nvSpPr>
        <p:spPr>
          <a:xfrm>
            <a:off x="1260175" y="801875"/>
            <a:ext cx="5040000" cy="4009500"/>
          </a:xfrm>
          <a:custGeom>
            <a:rect b="b" l="l" r="r" t="t"/>
            <a:pathLst>
              <a:path extrusionOk="0" h="120000" w="120000">
                <a:moveTo>
                  <a:pt x="0" y="0"/>
                </a:moveTo>
                <a:lnTo>
                  <a:pt x="120000" y="0"/>
                </a:lnTo>
                <a:lnTo>
                  <a:pt x="120000" y="120000"/>
                </a:lnTo>
                <a:lnTo>
                  <a:pt x="0" y="120000"/>
                </a:lnTo>
                <a:close/>
              </a:path>
            </a:pathLst>
          </a:custGeom>
        </p:spPr>
      </p:sp>
      <p:sp>
        <p:nvSpPr>
          <p:cNvPr id="309" name="Google Shape;309;gefb8a87a1c_1_130:notes"/>
          <p:cNvSpPr txBox="1"/>
          <p:nvPr>
            <p:ph idx="1" type="body"/>
          </p:nvPr>
        </p:nvSpPr>
        <p:spPr>
          <a:xfrm>
            <a:off x="755950" y="5078600"/>
            <a:ext cx="6047700" cy="4811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提醒 export 按鈕的位置</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gf136ec67de_0_48:notes"/>
          <p:cNvSpPr/>
          <p:nvPr>
            <p:ph idx="2" type="sldImg"/>
          </p:nvPr>
        </p:nvSpPr>
        <p:spPr>
          <a:xfrm>
            <a:off x="1260175" y="801875"/>
            <a:ext cx="5040000" cy="4009500"/>
          </a:xfrm>
          <a:custGeom>
            <a:rect b="b" l="l" r="r" t="t"/>
            <a:pathLst>
              <a:path extrusionOk="0" h="120000" w="120000">
                <a:moveTo>
                  <a:pt x="0" y="0"/>
                </a:moveTo>
                <a:lnTo>
                  <a:pt x="120000" y="0"/>
                </a:lnTo>
                <a:lnTo>
                  <a:pt x="120000" y="120000"/>
                </a:lnTo>
                <a:lnTo>
                  <a:pt x="0" y="120000"/>
                </a:lnTo>
                <a:close/>
              </a:path>
            </a:pathLst>
          </a:custGeom>
        </p:spPr>
      </p:sp>
      <p:sp>
        <p:nvSpPr>
          <p:cNvPr id="316" name="Google Shape;316;gf136ec67de_0_48:notes"/>
          <p:cNvSpPr txBox="1"/>
          <p:nvPr>
            <p:ph idx="1" type="body"/>
          </p:nvPr>
        </p:nvSpPr>
        <p:spPr>
          <a:xfrm>
            <a:off x="755950" y="5078600"/>
            <a:ext cx="6047700" cy="4811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gf136ec67de_0_55:notes"/>
          <p:cNvSpPr/>
          <p:nvPr>
            <p:ph idx="2" type="sldImg"/>
          </p:nvPr>
        </p:nvSpPr>
        <p:spPr>
          <a:xfrm>
            <a:off x="1260175" y="801875"/>
            <a:ext cx="5040000" cy="4009500"/>
          </a:xfrm>
          <a:custGeom>
            <a:rect b="b" l="l" r="r" t="t"/>
            <a:pathLst>
              <a:path extrusionOk="0" h="120000" w="120000">
                <a:moveTo>
                  <a:pt x="0" y="0"/>
                </a:moveTo>
                <a:lnTo>
                  <a:pt x="120000" y="0"/>
                </a:lnTo>
                <a:lnTo>
                  <a:pt x="120000" y="120000"/>
                </a:lnTo>
                <a:lnTo>
                  <a:pt x="0" y="120000"/>
                </a:lnTo>
                <a:close/>
              </a:path>
            </a:pathLst>
          </a:custGeom>
        </p:spPr>
      </p:sp>
      <p:sp>
        <p:nvSpPr>
          <p:cNvPr id="323" name="Google Shape;323;gf136ec67de_0_55:notes"/>
          <p:cNvSpPr txBox="1"/>
          <p:nvPr>
            <p:ph idx="1" type="body"/>
          </p:nvPr>
        </p:nvSpPr>
        <p:spPr>
          <a:xfrm>
            <a:off x="755950" y="5078600"/>
            <a:ext cx="6047700" cy="4811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gefb8a87a1c_1_88:notes"/>
          <p:cNvSpPr/>
          <p:nvPr>
            <p:ph idx="2" type="sldImg"/>
          </p:nvPr>
        </p:nvSpPr>
        <p:spPr>
          <a:xfrm>
            <a:off x="1260175" y="801875"/>
            <a:ext cx="5040000" cy="4009500"/>
          </a:xfrm>
          <a:custGeom>
            <a:rect b="b" l="l" r="r" t="t"/>
            <a:pathLst>
              <a:path extrusionOk="0" h="120000" w="120000">
                <a:moveTo>
                  <a:pt x="0" y="0"/>
                </a:moveTo>
                <a:lnTo>
                  <a:pt x="120000" y="0"/>
                </a:lnTo>
                <a:lnTo>
                  <a:pt x="120000" y="120000"/>
                </a:lnTo>
                <a:lnTo>
                  <a:pt x="0" y="120000"/>
                </a:lnTo>
                <a:close/>
              </a:path>
            </a:pathLst>
          </a:custGeom>
        </p:spPr>
      </p:sp>
      <p:sp>
        <p:nvSpPr>
          <p:cNvPr id="330" name="Google Shape;330;gefb8a87a1c_1_88:notes"/>
          <p:cNvSpPr txBox="1"/>
          <p:nvPr>
            <p:ph idx="1" type="body"/>
          </p:nvPr>
        </p:nvSpPr>
        <p:spPr>
          <a:xfrm>
            <a:off x="755950" y="5078600"/>
            <a:ext cx="6047700" cy="4811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gefb8a87a1c_1_26:notes"/>
          <p:cNvSpPr/>
          <p:nvPr>
            <p:ph idx="2" type="sldImg"/>
          </p:nvPr>
        </p:nvSpPr>
        <p:spPr>
          <a:xfrm>
            <a:off x="1260175" y="801875"/>
            <a:ext cx="5040000" cy="4009500"/>
          </a:xfrm>
          <a:custGeom>
            <a:rect b="b" l="l" r="r" t="t"/>
            <a:pathLst>
              <a:path extrusionOk="0" h="120000" w="120000">
                <a:moveTo>
                  <a:pt x="0" y="0"/>
                </a:moveTo>
                <a:lnTo>
                  <a:pt x="120000" y="0"/>
                </a:lnTo>
                <a:lnTo>
                  <a:pt x="120000" y="120000"/>
                </a:lnTo>
                <a:lnTo>
                  <a:pt x="0" y="120000"/>
                </a:lnTo>
                <a:close/>
              </a:path>
            </a:pathLst>
          </a:custGeom>
        </p:spPr>
      </p:sp>
      <p:sp>
        <p:nvSpPr>
          <p:cNvPr id="337" name="Google Shape;337;gefb8a87a1c_1_26:notes"/>
          <p:cNvSpPr txBox="1"/>
          <p:nvPr>
            <p:ph idx="1" type="body"/>
          </p:nvPr>
        </p:nvSpPr>
        <p:spPr>
          <a:xfrm>
            <a:off x="755950" y="5078600"/>
            <a:ext cx="6047700" cy="4811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提醒 Setting 在下面、開放自由發揮流程</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gede93f1dc9_0_311:notes"/>
          <p:cNvSpPr/>
          <p:nvPr>
            <p:ph idx="2" type="sldImg"/>
          </p:nvPr>
        </p:nvSpPr>
        <p:spPr>
          <a:xfrm>
            <a:off x="1260175" y="801875"/>
            <a:ext cx="5040000" cy="4009500"/>
          </a:xfrm>
          <a:custGeom>
            <a:rect b="b" l="l" r="r" t="t"/>
            <a:pathLst>
              <a:path extrusionOk="0" h="120000" w="120000">
                <a:moveTo>
                  <a:pt x="0" y="0"/>
                </a:moveTo>
                <a:lnTo>
                  <a:pt x="120000" y="0"/>
                </a:lnTo>
                <a:lnTo>
                  <a:pt x="120000" y="120000"/>
                </a:lnTo>
                <a:lnTo>
                  <a:pt x="0" y="120000"/>
                </a:lnTo>
                <a:close/>
              </a:path>
            </a:pathLst>
          </a:custGeom>
        </p:spPr>
      </p:sp>
      <p:sp>
        <p:nvSpPr>
          <p:cNvPr id="345" name="Google Shape;345;gede93f1dc9_0_311:notes"/>
          <p:cNvSpPr txBox="1"/>
          <p:nvPr>
            <p:ph idx="1" type="body"/>
          </p:nvPr>
        </p:nvSpPr>
        <p:spPr>
          <a:xfrm>
            <a:off x="755950" y="5078600"/>
            <a:ext cx="6047700" cy="4811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可以提醒「優雅的做」</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gefb8a87a1c_1_144:notes"/>
          <p:cNvSpPr/>
          <p:nvPr>
            <p:ph idx="2" type="sldImg"/>
          </p:nvPr>
        </p:nvSpPr>
        <p:spPr>
          <a:xfrm>
            <a:off x="1260175" y="801875"/>
            <a:ext cx="5040000" cy="4009500"/>
          </a:xfrm>
          <a:custGeom>
            <a:rect b="b" l="l" r="r" t="t"/>
            <a:pathLst>
              <a:path extrusionOk="0" h="120000" w="120000">
                <a:moveTo>
                  <a:pt x="0" y="0"/>
                </a:moveTo>
                <a:lnTo>
                  <a:pt x="120000" y="0"/>
                </a:lnTo>
                <a:lnTo>
                  <a:pt x="120000" y="120000"/>
                </a:lnTo>
                <a:lnTo>
                  <a:pt x="0" y="120000"/>
                </a:lnTo>
                <a:close/>
              </a:path>
            </a:pathLst>
          </a:custGeom>
        </p:spPr>
      </p:sp>
      <p:sp>
        <p:nvSpPr>
          <p:cNvPr id="352" name="Google Shape;352;gefb8a87a1c_1_144:notes"/>
          <p:cNvSpPr txBox="1"/>
          <p:nvPr>
            <p:ph idx="1" type="body"/>
          </p:nvPr>
        </p:nvSpPr>
        <p:spPr>
          <a:xfrm>
            <a:off x="755950" y="5078600"/>
            <a:ext cx="6047700" cy="4811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gede93f1dc9_0_418:notes"/>
          <p:cNvSpPr/>
          <p:nvPr>
            <p:ph idx="2" type="sldImg"/>
          </p:nvPr>
        </p:nvSpPr>
        <p:spPr>
          <a:xfrm>
            <a:off x="1260175" y="801875"/>
            <a:ext cx="5040000" cy="4009500"/>
          </a:xfrm>
          <a:custGeom>
            <a:rect b="b" l="l" r="r" t="t"/>
            <a:pathLst>
              <a:path extrusionOk="0" h="120000" w="120000">
                <a:moveTo>
                  <a:pt x="0" y="0"/>
                </a:moveTo>
                <a:lnTo>
                  <a:pt x="120000" y="0"/>
                </a:lnTo>
                <a:lnTo>
                  <a:pt x="120000" y="120000"/>
                </a:lnTo>
                <a:lnTo>
                  <a:pt x="0" y="120000"/>
                </a:lnTo>
                <a:close/>
              </a:path>
            </a:pathLst>
          </a:custGeom>
        </p:spPr>
      </p:sp>
      <p:sp>
        <p:nvSpPr>
          <p:cNvPr id="359" name="Google Shape;359;gede93f1dc9_0_418:notes"/>
          <p:cNvSpPr txBox="1"/>
          <p:nvPr>
            <p:ph idx="1" type="body"/>
          </p:nvPr>
        </p:nvSpPr>
        <p:spPr>
          <a:xfrm>
            <a:off x="755950" y="5078600"/>
            <a:ext cx="6047700" cy="4811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gefb8a87a1c_1_150:notes"/>
          <p:cNvSpPr/>
          <p:nvPr>
            <p:ph idx="2" type="sldImg"/>
          </p:nvPr>
        </p:nvSpPr>
        <p:spPr>
          <a:xfrm>
            <a:off x="1260175" y="801875"/>
            <a:ext cx="5040000" cy="4009500"/>
          </a:xfrm>
          <a:custGeom>
            <a:rect b="b" l="l" r="r" t="t"/>
            <a:pathLst>
              <a:path extrusionOk="0" h="120000" w="120000">
                <a:moveTo>
                  <a:pt x="0" y="0"/>
                </a:moveTo>
                <a:lnTo>
                  <a:pt x="120000" y="0"/>
                </a:lnTo>
                <a:lnTo>
                  <a:pt x="120000" y="120000"/>
                </a:lnTo>
                <a:lnTo>
                  <a:pt x="0" y="120000"/>
                </a:lnTo>
                <a:close/>
              </a:path>
            </a:pathLst>
          </a:custGeom>
        </p:spPr>
      </p:sp>
      <p:sp>
        <p:nvSpPr>
          <p:cNvPr id="365" name="Google Shape;365;gefb8a87a1c_1_150:notes"/>
          <p:cNvSpPr txBox="1"/>
          <p:nvPr>
            <p:ph idx="1" type="body"/>
          </p:nvPr>
        </p:nvSpPr>
        <p:spPr>
          <a:xfrm>
            <a:off x="755950" y="5078600"/>
            <a:ext cx="6047700" cy="4811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f2bfe59ede_0_106:notes"/>
          <p:cNvSpPr/>
          <p:nvPr>
            <p:ph idx="2" type="sldImg"/>
          </p:nvPr>
        </p:nvSpPr>
        <p:spPr>
          <a:xfrm>
            <a:off x="1260175" y="801875"/>
            <a:ext cx="5040000" cy="40095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f2bfe59ede_0_106:notes"/>
          <p:cNvSpPr txBox="1"/>
          <p:nvPr>
            <p:ph idx="1" type="body"/>
          </p:nvPr>
        </p:nvSpPr>
        <p:spPr>
          <a:xfrm>
            <a:off x="755950" y="5078600"/>
            <a:ext cx="6047700" cy="4811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Best practice</a:t>
            </a:r>
            <a:endParaRPr/>
          </a:p>
          <a:p>
            <a:pPr indent="0" lvl="0" marL="0" rtl="0" algn="l">
              <a:spcBef>
                <a:spcPts val="0"/>
              </a:spcBef>
              <a:spcAft>
                <a:spcPts val="0"/>
              </a:spcAft>
              <a:buNone/>
            </a:pPr>
            <a:r>
              <a:rPr lang="en-US"/>
              <a:t>安裝freebsd 13.0的release版本 然後root 要on zfs上</a:t>
            </a:r>
            <a:endParaRPr/>
          </a:p>
          <a:p>
            <a:pPr indent="0" lvl="0" marL="0" rtl="0" algn="l">
              <a:spcBef>
                <a:spcPts val="0"/>
              </a:spcBef>
              <a:spcAft>
                <a:spcPts val="0"/>
              </a:spcAft>
              <a:buNone/>
            </a:pPr>
            <a:r>
              <a:rPr lang="en-US"/>
              <a:t>要安裝更新到patch 4並重開增加使用者和群組 你的功課要用這個user來完成不能使用</a:t>
            </a:r>
            <a:br>
              <a:rPr lang="en-US"/>
            </a:br>
            <a:r>
              <a:rPr lang="en-US"/>
              <a:t>root</a:t>
            </a:r>
            <a:endParaRPr/>
          </a:p>
          <a:p>
            <a:pPr indent="0" lvl="0" marL="0" rtl="0" algn="l">
              <a:spcBef>
                <a:spcPts val="0"/>
              </a:spcBef>
              <a:spcAft>
                <a:spcPts val="0"/>
              </a:spcAft>
              <a:buNone/>
            </a:pPr>
            <a:r>
              <a:rPr lang="en-US"/>
              <a:t>然後再新增一個較judge的使用者給我們judge使用並且不需要密碼就能跑sudo指令</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gefb8a87a1c_1_157:notes"/>
          <p:cNvSpPr/>
          <p:nvPr>
            <p:ph idx="2" type="sldImg"/>
          </p:nvPr>
        </p:nvSpPr>
        <p:spPr>
          <a:xfrm>
            <a:off x="1260175" y="801875"/>
            <a:ext cx="5040000" cy="4009500"/>
          </a:xfrm>
          <a:custGeom>
            <a:rect b="b" l="l" r="r" t="t"/>
            <a:pathLst>
              <a:path extrusionOk="0" h="120000" w="120000">
                <a:moveTo>
                  <a:pt x="0" y="0"/>
                </a:moveTo>
                <a:lnTo>
                  <a:pt x="120000" y="0"/>
                </a:lnTo>
                <a:lnTo>
                  <a:pt x="120000" y="120000"/>
                </a:lnTo>
                <a:lnTo>
                  <a:pt x="0" y="120000"/>
                </a:lnTo>
                <a:close/>
              </a:path>
            </a:pathLst>
          </a:custGeom>
        </p:spPr>
      </p:sp>
      <p:sp>
        <p:nvSpPr>
          <p:cNvPr id="373" name="Google Shape;373;gefb8a87a1c_1_157:notes"/>
          <p:cNvSpPr txBox="1"/>
          <p:nvPr>
            <p:ph idx="1" type="body"/>
          </p:nvPr>
        </p:nvSpPr>
        <p:spPr>
          <a:xfrm>
            <a:off x="755950" y="5078600"/>
            <a:ext cx="6047700" cy="4811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gefb8a87a1c_1_168:notes"/>
          <p:cNvSpPr/>
          <p:nvPr>
            <p:ph idx="2" type="sldImg"/>
          </p:nvPr>
        </p:nvSpPr>
        <p:spPr>
          <a:xfrm>
            <a:off x="1260175" y="801875"/>
            <a:ext cx="5040000" cy="4009500"/>
          </a:xfrm>
          <a:custGeom>
            <a:rect b="b" l="l" r="r" t="t"/>
            <a:pathLst>
              <a:path extrusionOk="0" h="120000" w="120000">
                <a:moveTo>
                  <a:pt x="0" y="0"/>
                </a:moveTo>
                <a:lnTo>
                  <a:pt x="120000" y="0"/>
                </a:lnTo>
                <a:lnTo>
                  <a:pt x="120000" y="120000"/>
                </a:lnTo>
                <a:lnTo>
                  <a:pt x="0" y="120000"/>
                </a:lnTo>
                <a:close/>
              </a:path>
            </a:pathLst>
          </a:custGeom>
        </p:spPr>
      </p:sp>
      <p:sp>
        <p:nvSpPr>
          <p:cNvPr id="382" name="Google Shape;382;gefb8a87a1c_1_168:notes"/>
          <p:cNvSpPr txBox="1"/>
          <p:nvPr>
            <p:ph idx="1" type="body"/>
          </p:nvPr>
        </p:nvSpPr>
        <p:spPr>
          <a:xfrm>
            <a:off x="755950" y="5078600"/>
            <a:ext cx="6047700" cy="4811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3" name="Shape 393"/>
        <p:cNvGrpSpPr/>
        <p:nvPr/>
      </p:nvGrpSpPr>
      <p:grpSpPr>
        <a:xfrm>
          <a:off x="0" y="0"/>
          <a:ext cx="0" cy="0"/>
          <a:chOff x="0" y="0"/>
          <a:chExt cx="0" cy="0"/>
        </a:xfrm>
      </p:grpSpPr>
      <p:sp>
        <p:nvSpPr>
          <p:cNvPr id="394" name="Google Shape;394;gefb8a87a1c_1_188:notes"/>
          <p:cNvSpPr/>
          <p:nvPr>
            <p:ph idx="2" type="sldImg"/>
          </p:nvPr>
        </p:nvSpPr>
        <p:spPr>
          <a:xfrm>
            <a:off x="1260175" y="801875"/>
            <a:ext cx="5040000" cy="4009500"/>
          </a:xfrm>
          <a:custGeom>
            <a:rect b="b" l="l" r="r" t="t"/>
            <a:pathLst>
              <a:path extrusionOk="0" h="120000" w="120000">
                <a:moveTo>
                  <a:pt x="0" y="0"/>
                </a:moveTo>
                <a:lnTo>
                  <a:pt x="120000" y="0"/>
                </a:lnTo>
                <a:lnTo>
                  <a:pt x="120000" y="120000"/>
                </a:lnTo>
                <a:lnTo>
                  <a:pt x="0" y="120000"/>
                </a:lnTo>
                <a:close/>
              </a:path>
            </a:pathLst>
          </a:custGeom>
        </p:spPr>
      </p:sp>
      <p:sp>
        <p:nvSpPr>
          <p:cNvPr id="395" name="Google Shape;395;gefb8a87a1c_1_188:notes"/>
          <p:cNvSpPr txBox="1"/>
          <p:nvPr>
            <p:ph idx="1" type="body"/>
          </p:nvPr>
        </p:nvSpPr>
        <p:spPr>
          <a:xfrm>
            <a:off x="755950" y="5078600"/>
            <a:ext cx="6047700" cy="4811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 name="Shape 402"/>
        <p:cNvGrpSpPr/>
        <p:nvPr/>
      </p:nvGrpSpPr>
      <p:grpSpPr>
        <a:xfrm>
          <a:off x="0" y="0"/>
          <a:ext cx="0" cy="0"/>
          <a:chOff x="0" y="0"/>
          <a:chExt cx="0" cy="0"/>
        </a:xfrm>
      </p:grpSpPr>
      <p:sp>
        <p:nvSpPr>
          <p:cNvPr id="403" name="Google Shape;403;gefb8a87a1c_1_197:notes"/>
          <p:cNvSpPr/>
          <p:nvPr>
            <p:ph idx="2" type="sldImg"/>
          </p:nvPr>
        </p:nvSpPr>
        <p:spPr>
          <a:xfrm>
            <a:off x="1260175" y="801875"/>
            <a:ext cx="5040000" cy="4009500"/>
          </a:xfrm>
          <a:custGeom>
            <a:rect b="b" l="l" r="r" t="t"/>
            <a:pathLst>
              <a:path extrusionOk="0" h="120000" w="120000">
                <a:moveTo>
                  <a:pt x="0" y="0"/>
                </a:moveTo>
                <a:lnTo>
                  <a:pt x="120000" y="0"/>
                </a:lnTo>
                <a:lnTo>
                  <a:pt x="120000" y="120000"/>
                </a:lnTo>
                <a:lnTo>
                  <a:pt x="0" y="120000"/>
                </a:lnTo>
                <a:close/>
              </a:path>
            </a:pathLst>
          </a:custGeom>
        </p:spPr>
      </p:sp>
      <p:sp>
        <p:nvSpPr>
          <p:cNvPr id="404" name="Google Shape;404;gefb8a87a1c_1_197:notes"/>
          <p:cNvSpPr txBox="1"/>
          <p:nvPr>
            <p:ph idx="1" type="body"/>
          </p:nvPr>
        </p:nvSpPr>
        <p:spPr>
          <a:xfrm>
            <a:off x="755950" y="5078600"/>
            <a:ext cx="6047700" cy="4811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3" name="Shape 413"/>
        <p:cNvGrpSpPr/>
        <p:nvPr/>
      </p:nvGrpSpPr>
      <p:grpSpPr>
        <a:xfrm>
          <a:off x="0" y="0"/>
          <a:ext cx="0" cy="0"/>
          <a:chOff x="0" y="0"/>
          <a:chExt cx="0" cy="0"/>
        </a:xfrm>
      </p:grpSpPr>
      <p:sp>
        <p:nvSpPr>
          <p:cNvPr id="414" name="Google Shape;414;gefb8a87a1c_1_210:notes"/>
          <p:cNvSpPr/>
          <p:nvPr>
            <p:ph idx="2" type="sldImg"/>
          </p:nvPr>
        </p:nvSpPr>
        <p:spPr>
          <a:xfrm>
            <a:off x="1260175" y="801875"/>
            <a:ext cx="5040000" cy="4009500"/>
          </a:xfrm>
          <a:custGeom>
            <a:rect b="b" l="l" r="r" t="t"/>
            <a:pathLst>
              <a:path extrusionOk="0" h="120000" w="120000">
                <a:moveTo>
                  <a:pt x="0" y="0"/>
                </a:moveTo>
                <a:lnTo>
                  <a:pt x="120000" y="0"/>
                </a:lnTo>
                <a:lnTo>
                  <a:pt x="120000" y="120000"/>
                </a:lnTo>
                <a:lnTo>
                  <a:pt x="0" y="120000"/>
                </a:lnTo>
                <a:close/>
              </a:path>
            </a:pathLst>
          </a:custGeom>
        </p:spPr>
      </p:sp>
      <p:sp>
        <p:nvSpPr>
          <p:cNvPr id="415" name="Google Shape;415;gefb8a87a1c_1_210:notes"/>
          <p:cNvSpPr txBox="1"/>
          <p:nvPr>
            <p:ph idx="1" type="body"/>
          </p:nvPr>
        </p:nvSpPr>
        <p:spPr>
          <a:xfrm>
            <a:off x="755950" y="5078600"/>
            <a:ext cx="6047700" cy="4811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0" name="Shape 430"/>
        <p:cNvGrpSpPr/>
        <p:nvPr/>
      </p:nvGrpSpPr>
      <p:grpSpPr>
        <a:xfrm>
          <a:off x="0" y="0"/>
          <a:ext cx="0" cy="0"/>
          <a:chOff x="0" y="0"/>
          <a:chExt cx="0" cy="0"/>
        </a:xfrm>
      </p:grpSpPr>
      <p:sp>
        <p:nvSpPr>
          <p:cNvPr id="431" name="Google Shape;431;gefb8a87a1c_1_225:notes"/>
          <p:cNvSpPr/>
          <p:nvPr>
            <p:ph idx="2" type="sldImg"/>
          </p:nvPr>
        </p:nvSpPr>
        <p:spPr>
          <a:xfrm>
            <a:off x="1260175" y="801875"/>
            <a:ext cx="5040000" cy="4009500"/>
          </a:xfrm>
          <a:custGeom>
            <a:rect b="b" l="l" r="r" t="t"/>
            <a:pathLst>
              <a:path extrusionOk="0" h="120000" w="120000">
                <a:moveTo>
                  <a:pt x="0" y="0"/>
                </a:moveTo>
                <a:lnTo>
                  <a:pt x="120000" y="0"/>
                </a:lnTo>
                <a:lnTo>
                  <a:pt x="120000" y="120000"/>
                </a:lnTo>
                <a:lnTo>
                  <a:pt x="0" y="120000"/>
                </a:lnTo>
                <a:close/>
              </a:path>
            </a:pathLst>
          </a:custGeom>
        </p:spPr>
      </p:sp>
      <p:sp>
        <p:nvSpPr>
          <p:cNvPr id="432" name="Google Shape;432;gefb8a87a1c_1_225:notes"/>
          <p:cNvSpPr txBox="1"/>
          <p:nvPr>
            <p:ph idx="1" type="body"/>
          </p:nvPr>
        </p:nvSpPr>
        <p:spPr>
          <a:xfrm>
            <a:off x="755950" y="5078600"/>
            <a:ext cx="6047700" cy="4811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7" name="Shape 437"/>
        <p:cNvGrpSpPr/>
        <p:nvPr/>
      </p:nvGrpSpPr>
      <p:grpSpPr>
        <a:xfrm>
          <a:off x="0" y="0"/>
          <a:ext cx="0" cy="0"/>
          <a:chOff x="0" y="0"/>
          <a:chExt cx="0" cy="0"/>
        </a:xfrm>
      </p:grpSpPr>
      <p:sp>
        <p:nvSpPr>
          <p:cNvPr id="438" name="Google Shape;438;gefb8a87a1c_1_234:notes"/>
          <p:cNvSpPr/>
          <p:nvPr>
            <p:ph idx="2" type="sldImg"/>
          </p:nvPr>
        </p:nvSpPr>
        <p:spPr>
          <a:xfrm>
            <a:off x="1260175" y="801875"/>
            <a:ext cx="5040000" cy="4009500"/>
          </a:xfrm>
          <a:custGeom>
            <a:rect b="b" l="l" r="r" t="t"/>
            <a:pathLst>
              <a:path extrusionOk="0" h="120000" w="120000">
                <a:moveTo>
                  <a:pt x="0" y="0"/>
                </a:moveTo>
                <a:lnTo>
                  <a:pt x="120000" y="0"/>
                </a:lnTo>
                <a:lnTo>
                  <a:pt x="120000" y="120000"/>
                </a:lnTo>
                <a:lnTo>
                  <a:pt x="0" y="120000"/>
                </a:lnTo>
                <a:close/>
              </a:path>
            </a:pathLst>
          </a:custGeom>
        </p:spPr>
      </p:sp>
      <p:sp>
        <p:nvSpPr>
          <p:cNvPr id="439" name="Google Shape;439;gefb8a87a1c_1_234:notes"/>
          <p:cNvSpPr txBox="1"/>
          <p:nvPr>
            <p:ph idx="1" type="body"/>
          </p:nvPr>
        </p:nvSpPr>
        <p:spPr>
          <a:xfrm>
            <a:off x="755950" y="5078600"/>
            <a:ext cx="6047700" cy="4811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6" name="Shape 446"/>
        <p:cNvGrpSpPr/>
        <p:nvPr/>
      </p:nvGrpSpPr>
      <p:grpSpPr>
        <a:xfrm>
          <a:off x="0" y="0"/>
          <a:ext cx="0" cy="0"/>
          <a:chOff x="0" y="0"/>
          <a:chExt cx="0" cy="0"/>
        </a:xfrm>
      </p:grpSpPr>
      <p:sp>
        <p:nvSpPr>
          <p:cNvPr id="447" name="Google Shape;447;gefb8a87a1c_1_248:notes"/>
          <p:cNvSpPr/>
          <p:nvPr>
            <p:ph idx="2" type="sldImg"/>
          </p:nvPr>
        </p:nvSpPr>
        <p:spPr>
          <a:xfrm>
            <a:off x="1260175" y="801875"/>
            <a:ext cx="5040000" cy="4009500"/>
          </a:xfrm>
          <a:custGeom>
            <a:rect b="b" l="l" r="r" t="t"/>
            <a:pathLst>
              <a:path extrusionOk="0" h="120000" w="120000">
                <a:moveTo>
                  <a:pt x="0" y="0"/>
                </a:moveTo>
                <a:lnTo>
                  <a:pt x="120000" y="0"/>
                </a:lnTo>
                <a:lnTo>
                  <a:pt x="120000" y="120000"/>
                </a:lnTo>
                <a:lnTo>
                  <a:pt x="0" y="120000"/>
                </a:lnTo>
                <a:close/>
              </a:path>
            </a:pathLst>
          </a:custGeom>
        </p:spPr>
      </p:sp>
      <p:sp>
        <p:nvSpPr>
          <p:cNvPr id="448" name="Google Shape;448;gefb8a87a1c_1_248:notes"/>
          <p:cNvSpPr txBox="1"/>
          <p:nvPr>
            <p:ph idx="1" type="body"/>
          </p:nvPr>
        </p:nvSpPr>
        <p:spPr>
          <a:xfrm>
            <a:off x="755950" y="5078600"/>
            <a:ext cx="6047700" cy="4811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取</a:t>
            </a:r>
            <a:r>
              <a:rPr lang="en-US"/>
              <a:t>成績最高者</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提醒</a:t>
            </a:r>
            <a:endParaRPr/>
          </a:p>
          <a:p>
            <a:pPr indent="-298450" lvl="0" marL="457200" rtl="0" algn="l">
              <a:spcBef>
                <a:spcPts val="0"/>
              </a:spcBef>
              <a:spcAft>
                <a:spcPts val="0"/>
              </a:spcAft>
              <a:buSzPts val="1100"/>
              <a:buChar char="-"/>
            </a:pPr>
            <a:r>
              <a:rPr lang="en-US"/>
              <a:t>本來交作業是一次，要自己去檢查作業，交出去就來不及了</a:t>
            </a:r>
            <a:endParaRPr/>
          </a:p>
          <a:p>
            <a:pPr indent="-298450" lvl="0" marL="457200" rtl="0" algn="l">
              <a:spcBef>
                <a:spcPts val="0"/>
              </a:spcBef>
              <a:spcAft>
                <a:spcPts val="0"/>
              </a:spcAft>
              <a:buSzPts val="1100"/>
              <a:buChar char="-"/>
            </a:pPr>
            <a:r>
              <a:rPr lang="en-US"/>
              <a:t>但我們特別開放 2-2 可以檢查兩次，兩次成績一樣，沒有遲交早交的差別，如果第一次交覺得成績不滿意，可以交第二</a:t>
            </a:r>
            <a:r>
              <a:rPr lang="en-US"/>
              <a:t>次</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3" name="Shape 453"/>
        <p:cNvGrpSpPr/>
        <p:nvPr/>
      </p:nvGrpSpPr>
      <p:grpSpPr>
        <a:xfrm>
          <a:off x="0" y="0"/>
          <a:ext cx="0" cy="0"/>
          <a:chOff x="0" y="0"/>
          <a:chExt cx="0" cy="0"/>
        </a:xfrm>
      </p:grpSpPr>
      <p:sp>
        <p:nvSpPr>
          <p:cNvPr id="454" name="Google Shape;454;gf52bd1913b_3_0:notes"/>
          <p:cNvSpPr/>
          <p:nvPr>
            <p:ph idx="2" type="sldImg"/>
          </p:nvPr>
        </p:nvSpPr>
        <p:spPr>
          <a:xfrm>
            <a:off x="1260175" y="801875"/>
            <a:ext cx="5040000" cy="4009500"/>
          </a:xfrm>
          <a:custGeom>
            <a:rect b="b" l="l" r="r" t="t"/>
            <a:pathLst>
              <a:path extrusionOk="0" h="120000" w="120000">
                <a:moveTo>
                  <a:pt x="0" y="0"/>
                </a:moveTo>
                <a:lnTo>
                  <a:pt x="120000" y="0"/>
                </a:lnTo>
                <a:lnTo>
                  <a:pt x="120000" y="120000"/>
                </a:lnTo>
                <a:lnTo>
                  <a:pt x="0" y="120000"/>
                </a:lnTo>
                <a:close/>
              </a:path>
            </a:pathLst>
          </a:custGeom>
        </p:spPr>
      </p:sp>
      <p:sp>
        <p:nvSpPr>
          <p:cNvPr id="455" name="Google Shape;455;gf52bd1913b_3_0:notes"/>
          <p:cNvSpPr txBox="1"/>
          <p:nvPr>
            <p:ph idx="1" type="body"/>
          </p:nvPr>
        </p:nvSpPr>
        <p:spPr>
          <a:xfrm>
            <a:off x="755950" y="5078600"/>
            <a:ext cx="6047700" cy="48114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US"/>
              <a:t>其實用不同版本應該也可以啦，不用太緊張</a:t>
            </a:r>
            <a:endParaRPr/>
          </a:p>
          <a:p>
            <a:pPr indent="-298450" lvl="0" marL="457200" rtl="0" algn="l">
              <a:spcBef>
                <a:spcPts val="0"/>
              </a:spcBef>
              <a:spcAft>
                <a:spcPts val="0"/>
              </a:spcAft>
              <a:buSzPts val="1100"/>
              <a:buChar char="-"/>
            </a:pPr>
            <a:r>
              <a:rPr lang="en-US"/>
              <a:t>如果評分出來分數不對，可以寄信 ta@ 給我們</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0" name="Shape 460"/>
        <p:cNvGrpSpPr/>
        <p:nvPr/>
      </p:nvGrpSpPr>
      <p:grpSpPr>
        <a:xfrm>
          <a:off x="0" y="0"/>
          <a:ext cx="0" cy="0"/>
          <a:chOff x="0" y="0"/>
          <a:chExt cx="0" cy="0"/>
        </a:xfrm>
      </p:grpSpPr>
      <p:sp>
        <p:nvSpPr>
          <p:cNvPr id="461" name="Google Shape;461;gefb8a87a1c_1_254:notes"/>
          <p:cNvSpPr/>
          <p:nvPr>
            <p:ph idx="2" type="sldImg"/>
          </p:nvPr>
        </p:nvSpPr>
        <p:spPr>
          <a:xfrm>
            <a:off x="1260175" y="801875"/>
            <a:ext cx="5040000" cy="4009500"/>
          </a:xfrm>
          <a:custGeom>
            <a:rect b="b" l="l" r="r" t="t"/>
            <a:pathLst>
              <a:path extrusionOk="0" h="120000" w="120000">
                <a:moveTo>
                  <a:pt x="0" y="0"/>
                </a:moveTo>
                <a:lnTo>
                  <a:pt x="120000" y="0"/>
                </a:lnTo>
                <a:lnTo>
                  <a:pt x="120000" y="120000"/>
                </a:lnTo>
                <a:lnTo>
                  <a:pt x="0" y="120000"/>
                </a:lnTo>
                <a:close/>
              </a:path>
            </a:pathLst>
          </a:custGeom>
        </p:spPr>
      </p:sp>
      <p:sp>
        <p:nvSpPr>
          <p:cNvPr id="462" name="Google Shape;462;gefb8a87a1c_1_254:notes"/>
          <p:cNvSpPr txBox="1"/>
          <p:nvPr>
            <p:ph idx="1" type="body"/>
          </p:nvPr>
        </p:nvSpPr>
        <p:spPr>
          <a:xfrm>
            <a:off x="755950" y="5078600"/>
            <a:ext cx="6047700" cy="48114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US"/>
              <a:t>要求需要先論壇問，不能直接來</a:t>
            </a:r>
            <a:endParaRPr/>
          </a:p>
          <a:p>
            <a:pPr indent="-298450" lvl="0" marL="457200" rtl="0" algn="l">
              <a:spcBef>
                <a:spcPts val="0"/>
              </a:spcBef>
              <a:spcAft>
                <a:spcPts val="0"/>
              </a:spcAft>
              <a:buSzPts val="1100"/>
              <a:buChar char="-"/>
            </a:pPr>
            <a:r>
              <a:rPr lang="en-US"/>
              <a:t>需要先預約</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f2bfe59ede_0_113:notes"/>
          <p:cNvSpPr/>
          <p:nvPr>
            <p:ph idx="2" type="sldImg"/>
          </p:nvPr>
        </p:nvSpPr>
        <p:spPr>
          <a:xfrm>
            <a:off x="1260175" y="801875"/>
            <a:ext cx="5040000" cy="40095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f2bfe59ede_0_113:notes"/>
          <p:cNvSpPr txBox="1"/>
          <p:nvPr>
            <p:ph idx="1" type="body"/>
          </p:nvPr>
        </p:nvSpPr>
        <p:spPr>
          <a:xfrm>
            <a:off x="755950" y="5078600"/>
            <a:ext cx="6047700" cy="4811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Best practice</a:t>
            </a:r>
            <a:endParaRPr/>
          </a:p>
          <a:p>
            <a:pPr indent="0" lvl="0" marL="0" rtl="0" algn="l">
              <a:spcBef>
                <a:spcPts val="0"/>
              </a:spcBef>
              <a:spcAft>
                <a:spcPts val="0"/>
              </a:spcAft>
              <a:buNone/>
            </a:pPr>
            <a:r>
              <a:rPr lang="en-US"/>
              <a:t>安裝freebsd 13.0的release版本 然後root 要on zfs上</a:t>
            </a:r>
            <a:endParaRPr/>
          </a:p>
          <a:p>
            <a:pPr indent="0" lvl="0" marL="0" rtl="0" algn="l">
              <a:spcBef>
                <a:spcPts val="0"/>
              </a:spcBef>
              <a:spcAft>
                <a:spcPts val="0"/>
              </a:spcAft>
              <a:buNone/>
            </a:pPr>
            <a:r>
              <a:rPr lang="en-US"/>
              <a:t>要安裝更新到patch 4並重開增加使用者和群組 你的功課要用這個user來完成不能使用</a:t>
            </a:r>
            <a:br>
              <a:rPr lang="en-US"/>
            </a:br>
            <a:r>
              <a:rPr lang="en-US"/>
              <a:t>root</a:t>
            </a:r>
            <a:endParaRPr/>
          </a:p>
          <a:p>
            <a:pPr indent="0" lvl="0" marL="0" rtl="0" algn="l">
              <a:spcBef>
                <a:spcPts val="0"/>
              </a:spcBef>
              <a:spcAft>
                <a:spcPts val="0"/>
              </a:spcAft>
              <a:buNone/>
            </a:pPr>
            <a:r>
              <a:rPr lang="en-US"/>
              <a:t>然後再新增一個較judge的使用者給我們judge使用並且不需要密碼就能跑sudo指令</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7" name="Shape 467"/>
        <p:cNvGrpSpPr/>
        <p:nvPr/>
      </p:nvGrpSpPr>
      <p:grpSpPr>
        <a:xfrm>
          <a:off x="0" y="0"/>
          <a:ext cx="0" cy="0"/>
          <a:chOff x="0" y="0"/>
          <a:chExt cx="0" cy="0"/>
        </a:xfrm>
      </p:grpSpPr>
      <p:sp>
        <p:nvSpPr>
          <p:cNvPr id="468" name="Google Shape;468;gede93f1dc9_0_525:notes"/>
          <p:cNvSpPr/>
          <p:nvPr>
            <p:ph idx="2" type="sldImg"/>
          </p:nvPr>
        </p:nvSpPr>
        <p:spPr>
          <a:xfrm>
            <a:off x="1260175" y="801875"/>
            <a:ext cx="5040000" cy="4009500"/>
          </a:xfrm>
          <a:custGeom>
            <a:rect b="b" l="l" r="r" t="t"/>
            <a:pathLst>
              <a:path extrusionOk="0" h="120000" w="120000">
                <a:moveTo>
                  <a:pt x="0" y="0"/>
                </a:moveTo>
                <a:lnTo>
                  <a:pt x="120000" y="0"/>
                </a:lnTo>
                <a:lnTo>
                  <a:pt x="120000" y="120000"/>
                </a:lnTo>
                <a:lnTo>
                  <a:pt x="0" y="120000"/>
                </a:lnTo>
                <a:close/>
              </a:path>
            </a:pathLst>
          </a:custGeom>
        </p:spPr>
      </p:sp>
      <p:sp>
        <p:nvSpPr>
          <p:cNvPr id="469" name="Google Shape;469;gede93f1dc9_0_525:notes"/>
          <p:cNvSpPr txBox="1"/>
          <p:nvPr>
            <p:ph idx="1" type="body"/>
          </p:nvPr>
        </p:nvSpPr>
        <p:spPr>
          <a:xfrm>
            <a:off x="755950" y="5078600"/>
            <a:ext cx="6047700" cy="4811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f2bfe59ede_0_120:notes"/>
          <p:cNvSpPr/>
          <p:nvPr>
            <p:ph idx="2" type="sldImg"/>
          </p:nvPr>
        </p:nvSpPr>
        <p:spPr>
          <a:xfrm>
            <a:off x="1260175" y="801875"/>
            <a:ext cx="5040000" cy="40095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f2bfe59ede_0_120:notes"/>
          <p:cNvSpPr txBox="1"/>
          <p:nvPr>
            <p:ph idx="1" type="body"/>
          </p:nvPr>
        </p:nvSpPr>
        <p:spPr>
          <a:xfrm>
            <a:off x="755950" y="5078600"/>
            <a:ext cx="6047700" cy="4811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Best practice</a:t>
            </a:r>
            <a:endParaRPr/>
          </a:p>
          <a:p>
            <a:pPr indent="0" lvl="0" marL="0" rtl="0" algn="l">
              <a:spcBef>
                <a:spcPts val="0"/>
              </a:spcBef>
              <a:spcAft>
                <a:spcPts val="0"/>
              </a:spcAft>
              <a:buNone/>
            </a:pPr>
            <a:r>
              <a:rPr lang="en-US"/>
              <a:t>安裝freebsd 13.0的release版本 然後root 要on zfs上</a:t>
            </a:r>
            <a:endParaRPr/>
          </a:p>
          <a:p>
            <a:pPr indent="0" lvl="0" marL="0" rtl="0" algn="l">
              <a:spcBef>
                <a:spcPts val="0"/>
              </a:spcBef>
              <a:spcAft>
                <a:spcPts val="0"/>
              </a:spcAft>
              <a:buNone/>
            </a:pPr>
            <a:r>
              <a:rPr lang="en-US"/>
              <a:t>要安裝更新到patch 4並重開增加使用者和群組 你的功課要用這個user來完成不能使用</a:t>
            </a:r>
            <a:br>
              <a:rPr lang="en-US"/>
            </a:br>
            <a:r>
              <a:rPr lang="en-US"/>
              <a:t>root</a:t>
            </a:r>
            <a:endParaRPr/>
          </a:p>
          <a:p>
            <a:pPr indent="0" lvl="0" marL="0" rtl="0" algn="l">
              <a:spcBef>
                <a:spcPts val="0"/>
              </a:spcBef>
              <a:spcAft>
                <a:spcPts val="0"/>
              </a:spcAft>
              <a:buNone/>
            </a:pPr>
            <a:r>
              <a:rPr lang="en-US"/>
              <a:t>然後再新增一個較judge的使用者給我們judge使用並且不需要密碼就能跑sudo指令</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f2bfe59ede_0_129:notes"/>
          <p:cNvSpPr/>
          <p:nvPr>
            <p:ph idx="2" type="sldImg"/>
          </p:nvPr>
        </p:nvSpPr>
        <p:spPr>
          <a:xfrm>
            <a:off x="1260175" y="801875"/>
            <a:ext cx="5040000" cy="40095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f2bfe59ede_0_129:notes"/>
          <p:cNvSpPr txBox="1"/>
          <p:nvPr>
            <p:ph idx="1" type="body"/>
          </p:nvPr>
        </p:nvSpPr>
        <p:spPr>
          <a:xfrm>
            <a:off x="755950" y="5078600"/>
            <a:ext cx="6047700" cy="4811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Best practice</a:t>
            </a:r>
            <a:endParaRPr/>
          </a:p>
          <a:p>
            <a:pPr indent="0" lvl="0" marL="0" rtl="0" algn="l">
              <a:spcBef>
                <a:spcPts val="0"/>
              </a:spcBef>
              <a:spcAft>
                <a:spcPts val="0"/>
              </a:spcAft>
              <a:buNone/>
            </a:pPr>
            <a:r>
              <a:rPr lang="en-US"/>
              <a:t>安裝freebsd 13.0的release版本 然後root 要on zfs上</a:t>
            </a:r>
            <a:endParaRPr/>
          </a:p>
          <a:p>
            <a:pPr indent="0" lvl="0" marL="0" rtl="0" algn="l">
              <a:spcBef>
                <a:spcPts val="0"/>
              </a:spcBef>
              <a:spcAft>
                <a:spcPts val="0"/>
              </a:spcAft>
              <a:buNone/>
            </a:pPr>
            <a:r>
              <a:rPr lang="en-US"/>
              <a:t>要安裝更新到patch 4並重開增加使用者和群組 你的功課要用這個user來完成不能使用</a:t>
            </a:r>
            <a:br>
              <a:rPr lang="en-US"/>
            </a:br>
            <a:r>
              <a:rPr lang="en-US"/>
              <a:t>root</a:t>
            </a:r>
            <a:endParaRPr/>
          </a:p>
          <a:p>
            <a:pPr indent="0" lvl="0" marL="0" rtl="0" algn="l">
              <a:spcBef>
                <a:spcPts val="0"/>
              </a:spcBef>
              <a:spcAft>
                <a:spcPts val="0"/>
              </a:spcAft>
              <a:buNone/>
            </a:pPr>
            <a:r>
              <a:rPr lang="en-US"/>
              <a:t>然後再新增一個較judge的使用者給我們judge使用並且不需要密碼就能跑sudo指令</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f2bfe59ede_0_136:notes"/>
          <p:cNvSpPr/>
          <p:nvPr>
            <p:ph idx="2" type="sldImg"/>
          </p:nvPr>
        </p:nvSpPr>
        <p:spPr>
          <a:xfrm>
            <a:off x="1260175" y="801875"/>
            <a:ext cx="5040000" cy="40095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f2bfe59ede_0_136:notes"/>
          <p:cNvSpPr txBox="1"/>
          <p:nvPr>
            <p:ph idx="1" type="body"/>
          </p:nvPr>
        </p:nvSpPr>
        <p:spPr>
          <a:xfrm>
            <a:off x="755950" y="5078600"/>
            <a:ext cx="6047700" cy="4811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Best practice</a:t>
            </a:r>
            <a:endParaRPr/>
          </a:p>
          <a:p>
            <a:pPr indent="0" lvl="0" marL="0" rtl="0" algn="l">
              <a:spcBef>
                <a:spcPts val="0"/>
              </a:spcBef>
              <a:spcAft>
                <a:spcPts val="0"/>
              </a:spcAft>
              <a:buNone/>
            </a:pPr>
            <a:r>
              <a:rPr lang="en-US"/>
              <a:t>安裝freebsd 13.0的release版本 然後root 要on zfs上</a:t>
            </a:r>
            <a:endParaRPr/>
          </a:p>
          <a:p>
            <a:pPr indent="0" lvl="0" marL="0" rtl="0" algn="l">
              <a:spcBef>
                <a:spcPts val="0"/>
              </a:spcBef>
              <a:spcAft>
                <a:spcPts val="0"/>
              </a:spcAft>
              <a:buNone/>
            </a:pPr>
            <a:r>
              <a:rPr lang="en-US"/>
              <a:t>要安裝更新到patch 4並重開增加使用者和群組 你的功課要用這個user來完成不能使用</a:t>
            </a:r>
            <a:br>
              <a:rPr lang="en-US"/>
            </a:br>
            <a:r>
              <a:rPr lang="en-US"/>
              <a:t>root</a:t>
            </a:r>
            <a:endParaRPr/>
          </a:p>
          <a:p>
            <a:pPr indent="0" lvl="0" marL="0" rtl="0" algn="l">
              <a:spcBef>
                <a:spcPts val="0"/>
              </a:spcBef>
              <a:spcAft>
                <a:spcPts val="0"/>
              </a:spcAft>
              <a:buNone/>
            </a:pPr>
            <a:r>
              <a:rPr lang="en-US"/>
              <a:t>然後再新增一個較judge的使用者給我們judge使用並且不需要密碼就能跑sudo指令</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f2bfe59ede_0_150:notes"/>
          <p:cNvSpPr/>
          <p:nvPr>
            <p:ph idx="2" type="sldImg"/>
          </p:nvPr>
        </p:nvSpPr>
        <p:spPr>
          <a:xfrm>
            <a:off x="1260175" y="801875"/>
            <a:ext cx="5040000" cy="40095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f2bfe59ede_0_150:notes"/>
          <p:cNvSpPr txBox="1"/>
          <p:nvPr>
            <p:ph idx="1" type="body"/>
          </p:nvPr>
        </p:nvSpPr>
        <p:spPr>
          <a:xfrm>
            <a:off x="755950" y="5078600"/>
            <a:ext cx="6047700" cy="4811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Best practice</a:t>
            </a:r>
            <a:endParaRPr/>
          </a:p>
          <a:p>
            <a:pPr indent="0" lvl="0" marL="0" rtl="0" algn="l">
              <a:spcBef>
                <a:spcPts val="0"/>
              </a:spcBef>
              <a:spcAft>
                <a:spcPts val="0"/>
              </a:spcAft>
              <a:buNone/>
            </a:pPr>
            <a:r>
              <a:rPr lang="en-US"/>
              <a:t>安裝freebsd 13.0的release版本 然後root 要on zfs上</a:t>
            </a:r>
            <a:endParaRPr/>
          </a:p>
          <a:p>
            <a:pPr indent="0" lvl="0" marL="0" rtl="0" algn="l">
              <a:spcBef>
                <a:spcPts val="0"/>
              </a:spcBef>
              <a:spcAft>
                <a:spcPts val="0"/>
              </a:spcAft>
              <a:buNone/>
            </a:pPr>
            <a:r>
              <a:rPr lang="en-US"/>
              <a:t>要安裝更新到patch 4並重開增加使用者和群組 你的功課要用這個user來完成不能使用</a:t>
            </a:r>
            <a:br>
              <a:rPr lang="en-US"/>
            </a:br>
            <a:r>
              <a:rPr lang="en-US"/>
              <a:t>root</a:t>
            </a:r>
            <a:endParaRPr/>
          </a:p>
          <a:p>
            <a:pPr indent="0" lvl="0" marL="0" rtl="0" algn="l">
              <a:spcBef>
                <a:spcPts val="0"/>
              </a:spcBef>
              <a:spcAft>
                <a:spcPts val="0"/>
              </a:spcAft>
              <a:buNone/>
            </a:pPr>
            <a:r>
              <a:rPr lang="en-US"/>
              <a:t>然後再新增一個較judge的使用者給我們judge使用並且不需要密碼就能跑sudo指令</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png"/><Relationship Id="rId3"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png"/><Relationship Id="rId3"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大標題" type="tx">
  <p:cSld name="TITLE_AND_BODY">
    <p:spTree>
      <p:nvGrpSpPr>
        <p:cNvPr id="8" name="Shape 8"/>
        <p:cNvGrpSpPr/>
        <p:nvPr/>
      </p:nvGrpSpPr>
      <p:grpSpPr>
        <a:xfrm>
          <a:off x="0" y="0"/>
          <a:ext cx="0" cy="0"/>
          <a:chOff x="0" y="0"/>
          <a:chExt cx="0" cy="0"/>
        </a:xfrm>
      </p:grpSpPr>
      <p:sp>
        <p:nvSpPr>
          <p:cNvPr id="9" name="Google Shape;9;p2"/>
          <p:cNvSpPr txBox="1"/>
          <p:nvPr>
            <p:ph type="title"/>
          </p:nvPr>
        </p:nvSpPr>
        <p:spPr>
          <a:xfrm>
            <a:off x="599877" y="3409970"/>
            <a:ext cx="10798500" cy="1262100"/>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Clr>
                <a:srgbClr val="04617B"/>
              </a:buClr>
              <a:buSzPts val="6000"/>
              <a:buFont typeface="Source Sans Pro"/>
              <a:buNone/>
              <a:defRPr sz="6000">
                <a:solidFill>
                  <a:srgbClr val="04617B"/>
                </a:solidFill>
                <a:latin typeface="Source Sans Pro"/>
                <a:ea typeface="Source Sans Pro"/>
                <a:cs typeface="Source Sans Pro"/>
                <a:sym typeface="Source Sans Pro"/>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 name="Google Shape;10;p2"/>
          <p:cNvSpPr txBox="1"/>
          <p:nvPr>
            <p:ph idx="12" type="sldNum"/>
          </p:nvPr>
        </p:nvSpPr>
        <p:spPr>
          <a:xfrm>
            <a:off x="11227808" y="6981108"/>
            <a:ext cx="720000" cy="578700"/>
          </a:xfrm>
          <a:prstGeom prst="rect">
            <a:avLst/>
          </a:prstGeom>
          <a:noFill/>
          <a:ln>
            <a:noFill/>
          </a:ln>
        </p:spPr>
        <p:txBody>
          <a:bodyPr anchorCtr="0" anchor="t" bIns="91425" lIns="91425" spcFirstLastPara="1" rIns="91425" wrap="square" tIns="91425">
            <a:noAutofit/>
          </a:bodyPr>
          <a:lstStyle>
            <a:lvl1pPr indent="0" lvl="0" marL="0" marR="0" algn="ctr">
              <a:lnSpc>
                <a:spcPct val="100000"/>
              </a:lnSpc>
              <a:spcBef>
                <a:spcPts val="0"/>
              </a:spcBef>
              <a:spcAft>
                <a:spcPts val="0"/>
              </a:spcAft>
              <a:buClr>
                <a:srgbClr val="000000"/>
              </a:buClr>
              <a:buSzPts val="1600"/>
              <a:buFont typeface="Arial"/>
              <a:buNone/>
              <a:defRPr b="0" i="0" sz="1600" u="none" cap="none" strike="noStrike">
                <a:solidFill>
                  <a:srgbClr val="DBF5F9"/>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600"/>
              <a:buFont typeface="Arial"/>
              <a:buNone/>
              <a:defRPr b="0" i="0" sz="1600" u="none" cap="none" strike="noStrike">
                <a:solidFill>
                  <a:srgbClr val="DBF5F9"/>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600"/>
              <a:buFont typeface="Arial"/>
              <a:buNone/>
              <a:defRPr b="0" i="0" sz="1600" u="none" cap="none" strike="noStrike">
                <a:solidFill>
                  <a:srgbClr val="DBF5F9"/>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600"/>
              <a:buFont typeface="Arial"/>
              <a:buNone/>
              <a:defRPr b="0" i="0" sz="1600" u="none" cap="none" strike="noStrike">
                <a:solidFill>
                  <a:srgbClr val="DBF5F9"/>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600"/>
              <a:buFont typeface="Arial"/>
              <a:buNone/>
              <a:defRPr b="0" i="0" sz="1600" u="none" cap="none" strike="noStrike">
                <a:solidFill>
                  <a:srgbClr val="DBF5F9"/>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600"/>
              <a:buFont typeface="Arial"/>
              <a:buNone/>
              <a:defRPr b="0" i="0" sz="1600" u="none" cap="none" strike="noStrike">
                <a:solidFill>
                  <a:srgbClr val="DBF5F9"/>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600"/>
              <a:buFont typeface="Arial"/>
              <a:buNone/>
              <a:defRPr b="0" i="0" sz="1600" u="none" cap="none" strike="noStrike">
                <a:solidFill>
                  <a:srgbClr val="DBF5F9"/>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600"/>
              <a:buFont typeface="Arial"/>
              <a:buNone/>
              <a:defRPr b="0" i="0" sz="1600" u="none" cap="none" strike="noStrike">
                <a:solidFill>
                  <a:srgbClr val="DBF5F9"/>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600"/>
              <a:buFont typeface="Arial"/>
              <a:buNone/>
              <a:defRPr b="0" i="0" sz="1600" u="none" cap="none" strike="noStrike">
                <a:solidFill>
                  <a:srgbClr val="DBF5F9"/>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
        <p:nvSpPr>
          <p:cNvPr id="11" name="Google Shape;11;p2"/>
          <p:cNvSpPr txBox="1"/>
          <p:nvPr/>
        </p:nvSpPr>
        <p:spPr>
          <a:xfrm>
            <a:off x="5272075" y="6385700"/>
            <a:ext cx="6126300" cy="1039500"/>
          </a:xfrm>
          <a:prstGeom prst="rect">
            <a:avLst/>
          </a:prstGeom>
          <a:noFill/>
          <a:ln>
            <a:noFill/>
          </a:ln>
        </p:spPr>
        <p:txBody>
          <a:bodyPr anchorCtr="0" anchor="t" bIns="91425" lIns="91425" spcFirstLastPara="1" rIns="91425" wrap="square" tIns="91425">
            <a:noAutofit/>
          </a:bodyPr>
          <a:lstStyle/>
          <a:p>
            <a:pPr indent="0" lvl="0" marL="0" marR="0" rtl="0" algn="r">
              <a:lnSpc>
                <a:spcPct val="90000"/>
              </a:lnSpc>
              <a:spcBef>
                <a:spcPts val="0"/>
              </a:spcBef>
              <a:spcAft>
                <a:spcPts val="0"/>
              </a:spcAft>
              <a:buClr>
                <a:srgbClr val="000000"/>
              </a:buClr>
              <a:buSzPts val="3000"/>
              <a:buFont typeface="Arial"/>
              <a:buNone/>
            </a:pPr>
            <a:r>
              <a:rPr lang="en-US" sz="3000">
                <a:solidFill>
                  <a:schemeClr val="lt1"/>
                </a:solidFill>
                <a:latin typeface="Microsoft JhengHei"/>
                <a:ea typeface="Microsoft JhengHei"/>
                <a:cs typeface="Microsoft JhengHei"/>
                <a:sym typeface="Microsoft JhengHei"/>
              </a:rPr>
              <a:t>國立陽明</a:t>
            </a:r>
            <a:r>
              <a:rPr b="0" i="0" lang="en-US" sz="3000" u="none" cap="none" strike="noStrike">
                <a:solidFill>
                  <a:schemeClr val="lt1"/>
                </a:solidFill>
                <a:latin typeface="Microsoft JhengHei"/>
                <a:ea typeface="Microsoft JhengHei"/>
                <a:cs typeface="Microsoft JhengHei"/>
                <a:sym typeface="Microsoft JhengHei"/>
              </a:rPr>
              <a:t>交</a:t>
            </a:r>
            <a:r>
              <a:rPr lang="en-US" sz="3000">
                <a:solidFill>
                  <a:schemeClr val="lt1"/>
                </a:solidFill>
                <a:latin typeface="Microsoft JhengHei"/>
                <a:ea typeface="Microsoft JhengHei"/>
                <a:cs typeface="Microsoft JhengHei"/>
                <a:sym typeface="Microsoft JhengHei"/>
              </a:rPr>
              <a:t>通</a:t>
            </a:r>
            <a:r>
              <a:rPr b="0" i="0" lang="en-US" sz="3000" u="none" cap="none" strike="noStrike">
                <a:solidFill>
                  <a:schemeClr val="lt1"/>
                </a:solidFill>
                <a:latin typeface="Microsoft JhengHei"/>
                <a:ea typeface="Microsoft JhengHei"/>
                <a:cs typeface="Microsoft JhengHei"/>
                <a:sym typeface="Microsoft JhengHei"/>
              </a:rPr>
              <a:t>大</a:t>
            </a:r>
            <a:r>
              <a:rPr lang="en-US" sz="3000">
                <a:solidFill>
                  <a:schemeClr val="lt1"/>
                </a:solidFill>
                <a:latin typeface="Microsoft JhengHei"/>
                <a:ea typeface="Microsoft JhengHei"/>
                <a:cs typeface="Microsoft JhengHei"/>
                <a:sym typeface="Microsoft JhengHei"/>
              </a:rPr>
              <a:t>學</a:t>
            </a:r>
            <a:r>
              <a:rPr b="0" i="0" lang="en-US" sz="3000" u="none" cap="none" strike="noStrike">
                <a:solidFill>
                  <a:schemeClr val="lt1"/>
                </a:solidFill>
                <a:latin typeface="Microsoft JhengHei"/>
                <a:ea typeface="Microsoft JhengHei"/>
                <a:cs typeface="Microsoft JhengHei"/>
                <a:sym typeface="Microsoft JhengHei"/>
              </a:rPr>
              <a:t>資工系資訊中心</a:t>
            </a:r>
            <a:endParaRPr b="0" i="0" sz="3000" u="none" cap="none" strike="noStrike">
              <a:solidFill>
                <a:schemeClr val="lt1"/>
              </a:solidFill>
              <a:latin typeface="Microsoft JhengHei"/>
              <a:ea typeface="Microsoft JhengHei"/>
              <a:cs typeface="Microsoft JhengHei"/>
              <a:sym typeface="Microsoft JhengHei"/>
            </a:endParaRPr>
          </a:p>
          <a:p>
            <a:pPr indent="0" lvl="0" marL="0" marR="0" rtl="0" algn="r">
              <a:lnSpc>
                <a:spcPct val="90000"/>
              </a:lnSpc>
              <a:spcBef>
                <a:spcPts val="800"/>
              </a:spcBef>
              <a:spcAft>
                <a:spcPts val="0"/>
              </a:spcAft>
              <a:buClr>
                <a:srgbClr val="000000"/>
              </a:buClr>
              <a:buSzPts val="1100"/>
              <a:buFont typeface="Arial"/>
              <a:buNone/>
            </a:pPr>
            <a:r>
              <a:rPr b="0" i="0" lang="en-US" sz="1100" u="none" cap="none" strike="noStrike">
                <a:solidFill>
                  <a:schemeClr val="lt1"/>
                </a:solidFill>
                <a:latin typeface="Microsoft JhengHei"/>
                <a:ea typeface="Microsoft JhengHei"/>
                <a:cs typeface="Microsoft JhengHei"/>
                <a:sym typeface="Microsoft JhengHei"/>
              </a:rPr>
              <a:t>Computer Center of Department of Computer Science, </a:t>
            </a:r>
            <a:r>
              <a:rPr lang="en-US" sz="1100">
                <a:solidFill>
                  <a:schemeClr val="lt1"/>
                </a:solidFill>
                <a:latin typeface="Microsoft JhengHei"/>
                <a:ea typeface="Microsoft JhengHei"/>
                <a:cs typeface="Microsoft JhengHei"/>
                <a:sym typeface="Microsoft JhengHei"/>
              </a:rPr>
              <a:t>NYCU</a:t>
            </a:r>
            <a:endParaRPr b="0" i="0" sz="1100" u="none" cap="none" strike="noStrike">
              <a:solidFill>
                <a:schemeClr val="lt1"/>
              </a:solidFill>
              <a:latin typeface="Microsoft JhengHei"/>
              <a:ea typeface="Microsoft JhengHei"/>
              <a:cs typeface="Microsoft JhengHei"/>
              <a:sym typeface="Microsoft JhengHei"/>
            </a:endParaRPr>
          </a:p>
          <a:p>
            <a:pPr indent="0" lvl="0" marL="0" marR="0" rtl="0" algn="r">
              <a:lnSpc>
                <a:spcPct val="90000"/>
              </a:lnSpc>
              <a:spcBef>
                <a:spcPts val="0"/>
              </a:spcBef>
              <a:spcAft>
                <a:spcPts val="0"/>
              </a:spcAft>
              <a:buClr>
                <a:schemeClr val="dk1"/>
              </a:buClr>
              <a:buSzPts val="1100"/>
              <a:buFont typeface="Arial"/>
              <a:buNone/>
            </a:pPr>
            <a:r>
              <a:t/>
            </a:r>
            <a:endParaRPr b="0" i="0" sz="4500" u="none" cap="none" strike="noStrike">
              <a:solidFill>
                <a:schemeClr val="lt1"/>
              </a:solidFill>
              <a:latin typeface="Microsoft JhengHei"/>
              <a:ea typeface="Microsoft JhengHei"/>
              <a:cs typeface="Microsoft JhengHei"/>
              <a:sym typeface="Microsoft JhengHei"/>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 name="Google Shape;12;p2"/>
          <p:cNvSpPr txBox="1"/>
          <p:nvPr>
            <p:ph idx="1" type="subTitle"/>
          </p:nvPr>
        </p:nvSpPr>
        <p:spPr>
          <a:xfrm>
            <a:off x="599875" y="5339225"/>
            <a:ext cx="10267500" cy="8562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DBF5F9"/>
              </a:buClr>
              <a:buSzPts val="3600"/>
              <a:buFont typeface="Source Sans Pro"/>
              <a:buNone/>
              <a:defRPr b="0" i="0" sz="3600" u="none" cap="none" strike="noStrike">
                <a:solidFill>
                  <a:srgbClr val="DBF5F9"/>
                </a:solidFill>
                <a:latin typeface="Source Sans Pro"/>
                <a:ea typeface="Source Sans Pro"/>
                <a:cs typeface="Source Sans Pro"/>
                <a:sym typeface="Source Sans Pro"/>
              </a:defRPr>
            </a:lvl1pPr>
            <a:lvl2pPr lvl="1" marR="0" rtl="0" algn="l">
              <a:lnSpc>
                <a:spcPct val="100000"/>
              </a:lnSpc>
              <a:spcBef>
                <a:spcPts val="0"/>
              </a:spcBef>
              <a:spcAft>
                <a:spcPts val="0"/>
              </a:spcAft>
              <a:buClr>
                <a:srgbClr val="000000"/>
              </a:buClr>
              <a:buSzPts val="3600"/>
              <a:buFont typeface="Arial"/>
              <a:buNone/>
              <a:defRPr b="0" i="0" sz="36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3600"/>
              <a:buFont typeface="Arial"/>
              <a:buNone/>
              <a:defRPr b="0" i="0" sz="36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3600"/>
              <a:buFont typeface="Arial"/>
              <a:buNone/>
              <a:defRPr b="0" i="0" sz="36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3600"/>
              <a:buFont typeface="Arial"/>
              <a:buNone/>
              <a:defRPr b="0" i="0" sz="36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3600"/>
              <a:buFont typeface="Arial"/>
              <a:buNone/>
              <a:defRPr b="0" i="0" sz="36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3600"/>
              <a:buFont typeface="Arial"/>
              <a:buNone/>
              <a:defRPr b="0" i="0" sz="36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3600"/>
              <a:buFont typeface="Arial"/>
              <a:buNone/>
              <a:defRPr b="0" i="0" sz="36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3600"/>
              <a:buFont typeface="Arial"/>
              <a:buNone/>
              <a:defRPr b="0" i="0" sz="36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版面二 (程式碼)">
  <p:cSld name="CUSTOM_1">
    <p:bg>
      <p:bgPr>
        <a:blipFill>
          <a:blip r:embed="rId2">
            <a:alphaModFix/>
          </a:blip>
          <a:stretch>
            <a:fillRect/>
          </a:stretch>
        </a:blipFill>
      </p:bgPr>
    </p:bg>
    <p:spTree>
      <p:nvGrpSpPr>
        <p:cNvPr id="53" name="Shape 53"/>
        <p:cNvGrpSpPr/>
        <p:nvPr/>
      </p:nvGrpSpPr>
      <p:grpSpPr>
        <a:xfrm>
          <a:off x="0" y="0"/>
          <a:ext cx="0" cy="0"/>
          <a:chOff x="0" y="0"/>
          <a:chExt cx="0" cy="0"/>
        </a:xfrm>
      </p:grpSpPr>
      <p:pic>
        <p:nvPicPr>
          <p:cNvPr id="54" name="Google Shape;54;p12"/>
          <p:cNvPicPr preferRelativeResize="0"/>
          <p:nvPr/>
        </p:nvPicPr>
        <p:blipFill rotWithShape="1">
          <a:blip r:embed="rId3">
            <a:alphaModFix amt="90000"/>
          </a:blip>
          <a:srcRect b="0" l="0" r="0" t="0"/>
          <a:stretch/>
        </p:blipFill>
        <p:spPr>
          <a:xfrm>
            <a:off x="10377600" y="5850100"/>
            <a:ext cx="1131001" cy="1131001"/>
          </a:xfrm>
          <a:prstGeom prst="rect">
            <a:avLst/>
          </a:prstGeom>
          <a:noFill/>
          <a:ln>
            <a:noFill/>
          </a:ln>
        </p:spPr>
      </p:pic>
      <p:sp>
        <p:nvSpPr>
          <p:cNvPr id="55" name="Google Shape;55;p12"/>
          <p:cNvSpPr txBox="1"/>
          <p:nvPr>
            <p:ph idx="12" type="sldNum"/>
          </p:nvPr>
        </p:nvSpPr>
        <p:spPr>
          <a:xfrm>
            <a:off x="11227808" y="6981108"/>
            <a:ext cx="720000" cy="578700"/>
          </a:xfrm>
          <a:prstGeom prst="rect">
            <a:avLst/>
          </a:prstGeom>
          <a:noFill/>
          <a:ln>
            <a:noFill/>
          </a:ln>
        </p:spPr>
        <p:txBody>
          <a:bodyPr anchorCtr="0" anchor="t" bIns="91425" lIns="91425" spcFirstLastPara="1" rIns="91425" wrap="square" tIns="91425">
            <a:noAutofit/>
          </a:bodyPr>
          <a:lstStyle>
            <a:lvl1pPr lvl="0" rtl="0" algn="ctr">
              <a:buNone/>
              <a:defRPr sz="1600">
                <a:solidFill>
                  <a:srgbClr val="000000"/>
                </a:solidFill>
                <a:latin typeface="Arial"/>
                <a:ea typeface="Arial"/>
                <a:cs typeface="Arial"/>
                <a:sym typeface="Arial"/>
              </a:defRPr>
            </a:lvl1pPr>
            <a:lvl2pPr lvl="1" rtl="0" algn="ctr">
              <a:buNone/>
              <a:defRPr sz="1600">
                <a:solidFill>
                  <a:srgbClr val="000000"/>
                </a:solidFill>
                <a:latin typeface="Arial"/>
                <a:ea typeface="Arial"/>
                <a:cs typeface="Arial"/>
                <a:sym typeface="Arial"/>
              </a:defRPr>
            </a:lvl2pPr>
            <a:lvl3pPr lvl="2" rtl="0" algn="ctr">
              <a:buNone/>
              <a:defRPr sz="1600">
                <a:solidFill>
                  <a:srgbClr val="000000"/>
                </a:solidFill>
                <a:latin typeface="Arial"/>
                <a:ea typeface="Arial"/>
                <a:cs typeface="Arial"/>
                <a:sym typeface="Arial"/>
              </a:defRPr>
            </a:lvl3pPr>
            <a:lvl4pPr lvl="3" rtl="0" algn="ctr">
              <a:buNone/>
              <a:defRPr sz="1600">
                <a:solidFill>
                  <a:srgbClr val="000000"/>
                </a:solidFill>
                <a:latin typeface="Arial"/>
                <a:ea typeface="Arial"/>
                <a:cs typeface="Arial"/>
                <a:sym typeface="Arial"/>
              </a:defRPr>
            </a:lvl4pPr>
            <a:lvl5pPr lvl="4" rtl="0" algn="ctr">
              <a:buNone/>
              <a:defRPr sz="1600">
                <a:solidFill>
                  <a:srgbClr val="000000"/>
                </a:solidFill>
                <a:latin typeface="Arial"/>
                <a:ea typeface="Arial"/>
                <a:cs typeface="Arial"/>
                <a:sym typeface="Arial"/>
              </a:defRPr>
            </a:lvl5pPr>
            <a:lvl6pPr lvl="5" rtl="0" algn="ctr">
              <a:buNone/>
              <a:defRPr sz="1600">
                <a:solidFill>
                  <a:srgbClr val="000000"/>
                </a:solidFill>
                <a:latin typeface="Arial"/>
                <a:ea typeface="Arial"/>
                <a:cs typeface="Arial"/>
                <a:sym typeface="Arial"/>
              </a:defRPr>
            </a:lvl6pPr>
            <a:lvl7pPr lvl="6" rtl="0" algn="ctr">
              <a:buNone/>
              <a:defRPr sz="1600">
                <a:solidFill>
                  <a:srgbClr val="000000"/>
                </a:solidFill>
                <a:latin typeface="Arial"/>
                <a:ea typeface="Arial"/>
                <a:cs typeface="Arial"/>
                <a:sym typeface="Arial"/>
              </a:defRPr>
            </a:lvl7pPr>
            <a:lvl8pPr lvl="7" rtl="0" algn="ctr">
              <a:buNone/>
              <a:defRPr sz="1600">
                <a:solidFill>
                  <a:srgbClr val="000000"/>
                </a:solidFill>
                <a:latin typeface="Arial"/>
                <a:ea typeface="Arial"/>
                <a:cs typeface="Arial"/>
                <a:sym typeface="Arial"/>
              </a:defRPr>
            </a:lvl8pPr>
            <a:lvl9pPr lvl="8" rtl="0" algn="ctr">
              <a:buNone/>
              <a:defRPr sz="1600">
                <a:solidFill>
                  <a:srgbClr val="000000"/>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
        <p:nvSpPr>
          <p:cNvPr id="56" name="Google Shape;56;p12"/>
          <p:cNvSpPr txBox="1"/>
          <p:nvPr>
            <p:ph type="title"/>
          </p:nvPr>
        </p:nvSpPr>
        <p:spPr>
          <a:xfrm>
            <a:off x="599040" y="301320"/>
            <a:ext cx="10798500" cy="1262100"/>
          </a:xfrm>
          <a:prstGeom prst="rect">
            <a:avLst/>
          </a:prstGeom>
          <a:noFill/>
          <a:ln>
            <a:noFill/>
          </a:ln>
        </p:spPr>
        <p:txBody>
          <a:bodyPr anchorCtr="0" anchor="ctr" bIns="0" lIns="0" spcFirstLastPara="1" rIns="0" wrap="square" tIns="0">
            <a:noAutofit/>
          </a:bodyPr>
          <a:lstStyle>
            <a:lvl1pPr lvl="0" rtl="0">
              <a:spcBef>
                <a:spcPts val="0"/>
              </a:spcBef>
              <a:spcAft>
                <a:spcPts val="0"/>
              </a:spcAft>
              <a:buSzPts val="5000"/>
              <a:buFont typeface="Source Sans Pro"/>
              <a:buNone/>
              <a:defRPr sz="5000">
                <a:latin typeface="Source Sans Pro"/>
                <a:ea typeface="Source Sans Pro"/>
                <a:cs typeface="Source Sans Pro"/>
                <a:sym typeface="Source Sans Pro"/>
              </a:defRPr>
            </a:lvl1pPr>
            <a:lvl2pPr lvl="1" rtl="0" algn="l">
              <a:spcBef>
                <a:spcPts val="0"/>
              </a:spcBef>
              <a:spcAft>
                <a:spcPts val="0"/>
              </a:spcAft>
              <a:buSzPts val="6000"/>
              <a:buFont typeface="Source Sans Pro"/>
              <a:buNone/>
              <a:defRPr sz="6000">
                <a:latin typeface="Source Sans Pro"/>
                <a:ea typeface="Source Sans Pro"/>
                <a:cs typeface="Source Sans Pro"/>
                <a:sym typeface="Source Sans Pro"/>
              </a:defRPr>
            </a:lvl2pPr>
            <a:lvl3pPr lvl="2" rtl="0" algn="l">
              <a:spcBef>
                <a:spcPts val="0"/>
              </a:spcBef>
              <a:spcAft>
                <a:spcPts val="0"/>
              </a:spcAft>
              <a:buSzPts val="6000"/>
              <a:buFont typeface="Source Sans Pro"/>
              <a:buNone/>
              <a:defRPr sz="6000">
                <a:latin typeface="Source Sans Pro"/>
                <a:ea typeface="Source Sans Pro"/>
                <a:cs typeface="Source Sans Pro"/>
                <a:sym typeface="Source Sans Pro"/>
              </a:defRPr>
            </a:lvl3pPr>
            <a:lvl4pPr lvl="3" rtl="0" algn="l">
              <a:spcBef>
                <a:spcPts val="0"/>
              </a:spcBef>
              <a:spcAft>
                <a:spcPts val="0"/>
              </a:spcAft>
              <a:buSzPts val="6000"/>
              <a:buFont typeface="Source Sans Pro"/>
              <a:buNone/>
              <a:defRPr sz="6000">
                <a:latin typeface="Source Sans Pro"/>
                <a:ea typeface="Source Sans Pro"/>
                <a:cs typeface="Source Sans Pro"/>
                <a:sym typeface="Source Sans Pro"/>
              </a:defRPr>
            </a:lvl4pPr>
            <a:lvl5pPr lvl="4" rtl="0" algn="l">
              <a:spcBef>
                <a:spcPts val="0"/>
              </a:spcBef>
              <a:spcAft>
                <a:spcPts val="0"/>
              </a:spcAft>
              <a:buSzPts val="6000"/>
              <a:buFont typeface="Source Sans Pro"/>
              <a:buNone/>
              <a:defRPr sz="6000">
                <a:latin typeface="Source Sans Pro"/>
                <a:ea typeface="Source Sans Pro"/>
                <a:cs typeface="Source Sans Pro"/>
                <a:sym typeface="Source Sans Pro"/>
              </a:defRPr>
            </a:lvl5pPr>
            <a:lvl6pPr lvl="5" rtl="0" algn="l">
              <a:spcBef>
                <a:spcPts val="0"/>
              </a:spcBef>
              <a:spcAft>
                <a:spcPts val="0"/>
              </a:spcAft>
              <a:buSzPts val="6000"/>
              <a:buFont typeface="Source Sans Pro"/>
              <a:buNone/>
              <a:defRPr sz="6000">
                <a:latin typeface="Source Sans Pro"/>
                <a:ea typeface="Source Sans Pro"/>
                <a:cs typeface="Source Sans Pro"/>
                <a:sym typeface="Source Sans Pro"/>
              </a:defRPr>
            </a:lvl6pPr>
            <a:lvl7pPr lvl="6" rtl="0" algn="l">
              <a:spcBef>
                <a:spcPts val="0"/>
              </a:spcBef>
              <a:spcAft>
                <a:spcPts val="0"/>
              </a:spcAft>
              <a:buSzPts val="6000"/>
              <a:buFont typeface="Source Sans Pro"/>
              <a:buNone/>
              <a:defRPr sz="6000">
                <a:latin typeface="Source Sans Pro"/>
                <a:ea typeface="Source Sans Pro"/>
                <a:cs typeface="Source Sans Pro"/>
                <a:sym typeface="Source Sans Pro"/>
              </a:defRPr>
            </a:lvl7pPr>
            <a:lvl8pPr lvl="7" rtl="0" algn="l">
              <a:spcBef>
                <a:spcPts val="0"/>
              </a:spcBef>
              <a:spcAft>
                <a:spcPts val="0"/>
              </a:spcAft>
              <a:buSzPts val="6000"/>
              <a:buFont typeface="Source Sans Pro"/>
              <a:buNone/>
              <a:defRPr sz="6000">
                <a:latin typeface="Source Sans Pro"/>
                <a:ea typeface="Source Sans Pro"/>
                <a:cs typeface="Source Sans Pro"/>
                <a:sym typeface="Source Sans Pro"/>
              </a:defRPr>
            </a:lvl8pPr>
            <a:lvl9pPr lvl="8" rtl="0" algn="l">
              <a:spcBef>
                <a:spcPts val="0"/>
              </a:spcBef>
              <a:spcAft>
                <a:spcPts val="0"/>
              </a:spcAft>
              <a:buSzPts val="6000"/>
              <a:buFont typeface="Source Sans Pro"/>
              <a:buNone/>
              <a:defRPr sz="6000">
                <a:latin typeface="Source Sans Pro"/>
                <a:ea typeface="Source Sans Pro"/>
                <a:cs typeface="Source Sans Pro"/>
                <a:sym typeface="Source Sans Pro"/>
              </a:defRPr>
            </a:lvl9pPr>
          </a:lstStyle>
          <a:p/>
        </p:txBody>
      </p:sp>
      <p:sp>
        <p:nvSpPr>
          <p:cNvPr id="57" name="Google Shape;57;p12"/>
          <p:cNvSpPr txBox="1"/>
          <p:nvPr>
            <p:ph idx="1" type="body"/>
          </p:nvPr>
        </p:nvSpPr>
        <p:spPr>
          <a:xfrm>
            <a:off x="599050" y="1563425"/>
            <a:ext cx="10830900" cy="5660400"/>
          </a:xfrm>
          <a:prstGeom prst="rect">
            <a:avLst/>
          </a:prstGeom>
          <a:noFill/>
          <a:ln>
            <a:noFill/>
          </a:ln>
        </p:spPr>
        <p:txBody>
          <a:bodyPr anchorCtr="0" anchor="t" bIns="0" lIns="0" spcFirstLastPara="1" rIns="0" wrap="square" tIns="0">
            <a:noAutofit/>
          </a:bodyPr>
          <a:lstStyle>
            <a:lvl1pPr indent="-228600" lvl="0" marL="457200" rtl="0" algn="l">
              <a:lnSpc>
                <a:spcPct val="115000"/>
              </a:lnSpc>
              <a:spcBef>
                <a:spcPts val="0"/>
              </a:spcBef>
              <a:spcAft>
                <a:spcPts val="0"/>
              </a:spcAft>
              <a:buSzPts val="3000"/>
              <a:buFont typeface="Times New Roman"/>
              <a:buNone/>
              <a:defRPr sz="3000">
                <a:latin typeface="Times New Roman"/>
                <a:ea typeface="Times New Roman"/>
                <a:cs typeface="Times New Roman"/>
                <a:sym typeface="Times New Roman"/>
              </a:defRPr>
            </a:lvl1pPr>
            <a:lvl2pPr indent="-228600" lvl="1" marL="914400" rtl="0" algn="l">
              <a:lnSpc>
                <a:spcPct val="115000"/>
              </a:lnSpc>
              <a:spcBef>
                <a:spcPts val="0"/>
              </a:spcBef>
              <a:spcAft>
                <a:spcPts val="0"/>
              </a:spcAft>
              <a:buSzPts val="2800"/>
              <a:buFont typeface="Times New Roman"/>
              <a:buNone/>
              <a:defRPr sz="2800">
                <a:latin typeface="Times New Roman"/>
                <a:ea typeface="Times New Roman"/>
                <a:cs typeface="Times New Roman"/>
                <a:sym typeface="Times New Roman"/>
              </a:defRPr>
            </a:lvl2pPr>
            <a:lvl3pPr indent="-228600" lvl="2" marL="1371600" rtl="0" algn="l">
              <a:lnSpc>
                <a:spcPct val="115000"/>
              </a:lnSpc>
              <a:spcBef>
                <a:spcPts val="0"/>
              </a:spcBef>
              <a:spcAft>
                <a:spcPts val="0"/>
              </a:spcAft>
              <a:buSzPts val="2600"/>
              <a:buFont typeface="Times New Roman"/>
              <a:buNone/>
              <a:defRPr sz="2600">
                <a:latin typeface="Times New Roman"/>
                <a:ea typeface="Times New Roman"/>
                <a:cs typeface="Times New Roman"/>
                <a:sym typeface="Times New Roman"/>
              </a:defRPr>
            </a:lvl3pPr>
            <a:lvl4pPr indent="-228600" lvl="3" marL="1828800" rtl="0" algn="l">
              <a:lnSpc>
                <a:spcPct val="115000"/>
              </a:lnSpc>
              <a:spcBef>
                <a:spcPts val="0"/>
              </a:spcBef>
              <a:spcAft>
                <a:spcPts val="0"/>
              </a:spcAft>
              <a:buSzPts val="2400"/>
              <a:buFont typeface="Times New Roman"/>
              <a:buNone/>
              <a:defRPr sz="2400">
                <a:latin typeface="Times New Roman"/>
                <a:ea typeface="Times New Roman"/>
                <a:cs typeface="Times New Roman"/>
                <a:sym typeface="Times New Roman"/>
              </a:defRPr>
            </a:lvl4pPr>
            <a:lvl5pPr indent="-228600" lvl="4" marL="2286000" rtl="0" algn="l">
              <a:lnSpc>
                <a:spcPct val="115000"/>
              </a:lnSpc>
              <a:spcBef>
                <a:spcPts val="0"/>
              </a:spcBef>
              <a:spcAft>
                <a:spcPts val="0"/>
              </a:spcAft>
              <a:buSzPts val="2400"/>
              <a:buFont typeface="Times New Roman"/>
              <a:buNone/>
              <a:defRPr sz="2400">
                <a:latin typeface="Times New Roman"/>
                <a:ea typeface="Times New Roman"/>
                <a:cs typeface="Times New Roman"/>
                <a:sym typeface="Times New Roman"/>
              </a:defRPr>
            </a:lvl5pPr>
            <a:lvl6pPr indent="-228600" lvl="5" marL="2743200" rtl="0" algn="l">
              <a:lnSpc>
                <a:spcPct val="115000"/>
              </a:lnSpc>
              <a:spcBef>
                <a:spcPts val="0"/>
              </a:spcBef>
              <a:spcAft>
                <a:spcPts val="0"/>
              </a:spcAft>
              <a:buSzPts val="2400"/>
              <a:buFont typeface="Times New Roman"/>
              <a:buNone/>
              <a:defRPr sz="2400">
                <a:latin typeface="Times New Roman"/>
                <a:ea typeface="Times New Roman"/>
                <a:cs typeface="Times New Roman"/>
                <a:sym typeface="Times New Roman"/>
              </a:defRPr>
            </a:lvl6pPr>
            <a:lvl7pPr indent="-228600" lvl="6" marL="3200400" rtl="0" algn="l">
              <a:lnSpc>
                <a:spcPct val="115000"/>
              </a:lnSpc>
              <a:spcBef>
                <a:spcPts val="0"/>
              </a:spcBef>
              <a:spcAft>
                <a:spcPts val="0"/>
              </a:spcAft>
              <a:buSzPts val="2400"/>
              <a:buFont typeface="Times New Roman"/>
              <a:buNone/>
              <a:defRPr sz="2400">
                <a:latin typeface="Times New Roman"/>
                <a:ea typeface="Times New Roman"/>
                <a:cs typeface="Times New Roman"/>
                <a:sym typeface="Times New Roman"/>
              </a:defRPr>
            </a:lvl7pPr>
            <a:lvl8pPr indent="-228600" lvl="7" marL="3657600" rtl="0" algn="l">
              <a:lnSpc>
                <a:spcPct val="115000"/>
              </a:lnSpc>
              <a:spcBef>
                <a:spcPts val="0"/>
              </a:spcBef>
              <a:spcAft>
                <a:spcPts val="0"/>
              </a:spcAft>
              <a:buSzPts val="2400"/>
              <a:buFont typeface="Times New Roman"/>
              <a:buNone/>
              <a:defRPr sz="2400">
                <a:latin typeface="Times New Roman"/>
                <a:ea typeface="Times New Roman"/>
                <a:cs typeface="Times New Roman"/>
                <a:sym typeface="Times New Roman"/>
              </a:defRPr>
            </a:lvl8pPr>
            <a:lvl9pPr indent="-228600" lvl="8" marL="4114800" rtl="0" algn="l">
              <a:lnSpc>
                <a:spcPct val="115000"/>
              </a:lnSpc>
              <a:spcBef>
                <a:spcPts val="0"/>
              </a:spcBef>
              <a:spcAft>
                <a:spcPts val="0"/>
              </a:spcAft>
              <a:buSzPts val="2400"/>
              <a:buFont typeface="Times New Roman"/>
              <a:buNone/>
              <a:defRPr sz="2400">
                <a:latin typeface="Times New Roman"/>
                <a:ea typeface="Times New Roman"/>
                <a:cs typeface="Times New Roman"/>
                <a:sym typeface="Times New Roman"/>
              </a:defRPr>
            </a:lvl9pPr>
          </a:lstStyle>
          <a:p/>
        </p:txBody>
      </p:sp>
      <p:sp>
        <p:nvSpPr>
          <p:cNvPr id="58" name="Google Shape;58;p12"/>
          <p:cNvSpPr txBox="1"/>
          <p:nvPr>
            <p:ph idx="2" type="body"/>
          </p:nvPr>
        </p:nvSpPr>
        <p:spPr>
          <a:xfrm>
            <a:off x="615250" y="4153475"/>
            <a:ext cx="10798500" cy="1730100"/>
          </a:xfrm>
          <a:prstGeom prst="rect">
            <a:avLst/>
          </a:prstGeom>
          <a:solidFill>
            <a:srgbClr val="EFEFEF"/>
          </a:solid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lvl1pPr indent="-368300" lvl="0" marL="457200" rtl="0">
              <a:spcBef>
                <a:spcPts val="0"/>
              </a:spcBef>
              <a:spcAft>
                <a:spcPts val="0"/>
              </a:spcAft>
              <a:buSzPts val="2200"/>
              <a:buFont typeface="Ubuntu Mono"/>
              <a:buChar char="●"/>
              <a:defRPr sz="2200">
                <a:latin typeface="Ubuntu Mono"/>
                <a:ea typeface="Ubuntu Mono"/>
                <a:cs typeface="Ubuntu Mono"/>
                <a:sym typeface="Ubuntu Mono"/>
              </a:defRPr>
            </a:lvl1pPr>
            <a:lvl2pPr indent="-368300" lvl="1" marL="914400" rtl="0">
              <a:spcBef>
                <a:spcPts val="0"/>
              </a:spcBef>
              <a:spcAft>
                <a:spcPts val="0"/>
              </a:spcAft>
              <a:buSzPts val="2200"/>
              <a:buFont typeface="Ubuntu Mono"/>
              <a:buChar char="○"/>
              <a:defRPr sz="2200">
                <a:latin typeface="Ubuntu Mono"/>
                <a:ea typeface="Ubuntu Mono"/>
                <a:cs typeface="Ubuntu Mono"/>
                <a:sym typeface="Ubuntu Mono"/>
              </a:defRPr>
            </a:lvl2pPr>
            <a:lvl3pPr indent="-368300" lvl="2" marL="1371600" rtl="0">
              <a:spcBef>
                <a:spcPts val="0"/>
              </a:spcBef>
              <a:spcAft>
                <a:spcPts val="0"/>
              </a:spcAft>
              <a:buSzPts val="2200"/>
              <a:buFont typeface="Ubuntu Mono"/>
              <a:buChar char="■"/>
              <a:defRPr sz="2200">
                <a:latin typeface="Ubuntu Mono"/>
                <a:ea typeface="Ubuntu Mono"/>
                <a:cs typeface="Ubuntu Mono"/>
                <a:sym typeface="Ubuntu Mono"/>
              </a:defRPr>
            </a:lvl3pPr>
            <a:lvl4pPr indent="-368300" lvl="3" marL="1828800" rtl="0">
              <a:spcBef>
                <a:spcPts val="0"/>
              </a:spcBef>
              <a:spcAft>
                <a:spcPts val="0"/>
              </a:spcAft>
              <a:buSzPts val="2200"/>
              <a:buFont typeface="Ubuntu Mono"/>
              <a:buChar char="●"/>
              <a:defRPr sz="2200">
                <a:latin typeface="Ubuntu Mono"/>
                <a:ea typeface="Ubuntu Mono"/>
                <a:cs typeface="Ubuntu Mono"/>
                <a:sym typeface="Ubuntu Mono"/>
              </a:defRPr>
            </a:lvl4pPr>
            <a:lvl5pPr indent="-368300" lvl="4" marL="2286000" rtl="0">
              <a:spcBef>
                <a:spcPts val="0"/>
              </a:spcBef>
              <a:spcAft>
                <a:spcPts val="0"/>
              </a:spcAft>
              <a:buSzPts val="2200"/>
              <a:buFont typeface="Ubuntu Mono"/>
              <a:buChar char="○"/>
              <a:defRPr sz="2200">
                <a:latin typeface="Ubuntu Mono"/>
                <a:ea typeface="Ubuntu Mono"/>
                <a:cs typeface="Ubuntu Mono"/>
                <a:sym typeface="Ubuntu Mono"/>
              </a:defRPr>
            </a:lvl5pPr>
            <a:lvl6pPr indent="-368300" lvl="5" marL="2743200" rtl="0">
              <a:spcBef>
                <a:spcPts val="0"/>
              </a:spcBef>
              <a:spcAft>
                <a:spcPts val="0"/>
              </a:spcAft>
              <a:buSzPts val="2200"/>
              <a:buFont typeface="Ubuntu Mono"/>
              <a:buChar char="■"/>
              <a:defRPr sz="2200">
                <a:latin typeface="Ubuntu Mono"/>
                <a:ea typeface="Ubuntu Mono"/>
                <a:cs typeface="Ubuntu Mono"/>
                <a:sym typeface="Ubuntu Mono"/>
              </a:defRPr>
            </a:lvl6pPr>
            <a:lvl7pPr indent="-368300" lvl="6" marL="3200400" rtl="0">
              <a:spcBef>
                <a:spcPts val="0"/>
              </a:spcBef>
              <a:spcAft>
                <a:spcPts val="0"/>
              </a:spcAft>
              <a:buSzPts val="2200"/>
              <a:buFont typeface="Ubuntu Mono"/>
              <a:buChar char="●"/>
              <a:defRPr sz="2200">
                <a:latin typeface="Ubuntu Mono"/>
                <a:ea typeface="Ubuntu Mono"/>
                <a:cs typeface="Ubuntu Mono"/>
                <a:sym typeface="Ubuntu Mono"/>
              </a:defRPr>
            </a:lvl7pPr>
            <a:lvl8pPr indent="-368300" lvl="7" marL="3657600" rtl="0">
              <a:spcBef>
                <a:spcPts val="0"/>
              </a:spcBef>
              <a:spcAft>
                <a:spcPts val="0"/>
              </a:spcAft>
              <a:buSzPts val="2200"/>
              <a:buFont typeface="Ubuntu Mono"/>
              <a:buChar char="○"/>
              <a:defRPr sz="2200">
                <a:latin typeface="Ubuntu Mono"/>
                <a:ea typeface="Ubuntu Mono"/>
                <a:cs typeface="Ubuntu Mono"/>
                <a:sym typeface="Ubuntu Mono"/>
              </a:defRPr>
            </a:lvl8pPr>
            <a:lvl9pPr indent="-368300" lvl="8" marL="4114800" rtl="0">
              <a:spcBef>
                <a:spcPts val="0"/>
              </a:spcBef>
              <a:spcAft>
                <a:spcPts val="0"/>
              </a:spcAft>
              <a:buSzPts val="2200"/>
              <a:buFont typeface="Ubuntu Mono"/>
              <a:buChar char="■"/>
              <a:defRPr sz="2200">
                <a:latin typeface="Ubuntu Mono"/>
                <a:ea typeface="Ubuntu Mono"/>
                <a:cs typeface="Ubuntu Mono"/>
                <a:sym typeface="Ubuntu Mono"/>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大標題" type="tx">
  <p:cSld name="TITLE_AND_BODY">
    <p:spTree>
      <p:nvGrpSpPr>
        <p:cNvPr id="62" name="Shape 62"/>
        <p:cNvGrpSpPr/>
        <p:nvPr/>
      </p:nvGrpSpPr>
      <p:grpSpPr>
        <a:xfrm>
          <a:off x="0" y="0"/>
          <a:ext cx="0" cy="0"/>
          <a:chOff x="0" y="0"/>
          <a:chExt cx="0" cy="0"/>
        </a:xfrm>
      </p:grpSpPr>
      <p:sp>
        <p:nvSpPr>
          <p:cNvPr id="63" name="Google Shape;63;p14"/>
          <p:cNvSpPr txBox="1"/>
          <p:nvPr>
            <p:ph type="title"/>
          </p:nvPr>
        </p:nvSpPr>
        <p:spPr>
          <a:xfrm>
            <a:off x="599877" y="3409970"/>
            <a:ext cx="10798500" cy="1262100"/>
          </a:xfrm>
          <a:prstGeom prst="rect">
            <a:avLst/>
          </a:prstGeom>
          <a:noFill/>
          <a:ln>
            <a:noFill/>
          </a:ln>
        </p:spPr>
        <p:txBody>
          <a:bodyPr anchorCtr="0" anchor="b" bIns="0" lIns="0" spcFirstLastPara="1" rIns="0" wrap="square" tIns="0">
            <a:noAutofit/>
          </a:bodyPr>
          <a:lstStyle>
            <a:lvl1pPr lvl="0" rtl="0">
              <a:spcBef>
                <a:spcPts val="0"/>
              </a:spcBef>
              <a:spcAft>
                <a:spcPts val="0"/>
              </a:spcAft>
              <a:buClr>
                <a:srgbClr val="04617B"/>
              </a:buClr>
              <a:buSzPts val="6000"/>
              <a:buFont typeface="Source Sans Pro"/>
              <a:buNone/>
              <a:defRPr sz="6000">
                <a:solidFill>
                  <a:srgbClr val="04617B"/>
                </a:solidFill>
                <a:latin typeface="Source Sans Pro"/>
                <a:ea typeface="Source Sans Pro"/>
                <a:cs typeface="Source Sans Pro"/>
                <a:sym typeface="Source Sans Pro"/>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64" name="Google Shape;64;p14"/>
          <p:cNvSpPr txBox="1"/>
          <p:nvPr>
            <p:ph idx="12" type="sldNum"/>
          </p:nvPr>
        </p:nvSpPr>
        <p:spPr>
          <a:xfrm>
            <a:off x="11227808" y="6981108"/>
            <a:ext cx="720000" cy="578700"/>
          </a:xfrm>
          <a:prstGeom prst="rect">
            <a:avLst/>
          </a:prstGeom>
          <a:noFill/>
          <a:ln>
            <a:noFill/>
          </a:ln>
        </p:spPr>
        <p:txBody>
          <a:bodyPr anchorCtr="0" anchor="t" bIns="91425" lIns="91425" spcFirstLastPara="1" rIns="91425" wrap="square" tIns="91425">
            <a:noAutofit/>
          </a:bodyPr>
          <a:lstStyle>
            <a:lvl1pPr lvl="0" rtl="0" algn="ctr">
              <a:buNone/>
              <a:defRPr sz="1600">
                <a:solidFill>
                  <a:srgbClr val="DBF5F9"/>
                </a:solidFill>
                <a:latin typeface="Arial"/>
                <a:ea typeface="Arial"/>
                <a:cs typeface="Arial"/>
                <a:sym typeface="Arial"/>
              </a:defRPr>
            </a:lvl1pPr>
            <a:lvl2pPr lvl="1" rtl="0" algn="ctr">
              <a:buNone/>
              <a:defRPr sz="1600">
                <a:solidFill>
                  <a:srgbClr val="DBF5F9"/>
                </a:solidFill>
                <a:latin typeface="Arial"/>
                <a:ea typeface="Arial"/>
                <a:cs typeface="Arial"/>
                <a:sym typeface="Arial"/>
              </a:defRPr>
            </a:lvl2pPr>
            <a:lvl3pPr lvl="2" rtl="0" algn="ctr">
              <a:buNone/>
              <a:defRPr sz="1600">
                <a:solidFill>
                  <a:srgbClr val="DBF5F9"/>
                </a:solidFill>
                <a:latin typeface="Arial"/>
                <a:ea typeface="Arial"/>
                <a:cs typeface="Arial"/>
                <a:sym typeface="Arial"/>
              </a:defRPr>
            </a:lvl3pPr>
            <a:lvl4pPr lvl="3" rtl="0" algn="ctr">
              <a:buNone/>
              <a:defRPr sz="1600">
                <a:solidFill>
                  <a:srgbClr val="DBF5F9"/>
                </a:solidFill>
                <a:latin typeface="Arial"/>
                <a:ea typeface="Arial"/>
                <a:cs typeface="Arial"/>
                <a:sym typeface="Arial"/>
              </a:defRPr>
            </a:lvl4pPr>
            <a:lvl5pPr lvl="4" rtl="0" algn="ctr">
              <a:buNone/>
              <a:defRPr sz="1600">
                <a:solidFill>
                  <a:srgbClr val="DBF5F9"/>
                </a:solidFill>
                <a:latin typeface="Arial"/>
                <a:ea typeface="Arial"/>
                <a:cs typeface="Arial"/>
                <a:sym typeface="Arial"/>
              </a:defRPr>
            </a:lvl5pPr>
            <a:lvl6pPr lvl="5" rtl="0" algn="ctr">
              <a:buNone/>
              <a:defRPr sz="1600">
                <a:solidFill>
                  <a:srgbClr val="DBF5F9"/>
                </a:solidFill>
                <a:latin typeface="Arial"/>
                <a:ea typeface="Arial"/>
                <a:cs typeface="Arial"/>
                <a:sym typeface="Arial"/>
              </a:defRPr>
            </a:lvl6pPr>
            <a:lvl7pPr lvl="6" rtl="0" algn="ctr">
              <a:buNone/>
              <a:defRPr sz="1600">
                <a:solidFill>
                  <a:srgbClr val="DBF5F9"/>
                </a:solidFill>
                <a:latin typeface="Arial"/>
                <a:ea typeface="Arial"/>
                <a:cs typeface="Arial"/>
                <a:sym typeface="Arial"/>
              </a:defRPr>
            </a:lvl7pPr>
            <a:lvl8pPr lvl="7" rtl="0" algn="ctr">
              <a:buNone/>
              <a:defRPr sz="1600">
                <a:solidFill>
                  <a:srgbClr val="DBF5F9"/>
                </a:solidFill>
                <a:latin typeface="Arial"/>
                <a:ea typeface="Arial"/>
                <a:cs typeface="Arial"/>
                <a:sym typeface="Arial"/>
              </a:defRPr>
            </a:lvl8pPr>
            <a:lvl9pPr lvl="8" rtl="0" algn="ctr">
              <a:buNone/>
              <a:defRPr sz="1600">
                <a:solidFill>
                  <a:srgbClr val="DBF5F9"/>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
        <p:nvSpPr>
          <p:cNvPr id="65" name="Google Shape;65;p14"/>
          <p:cNvSpPr txBox="1"/>
          <p:nvPr/>
        </p:nvSpPr>
        <p:spPr>
          <a:xfrm>
            <a:off x="5272075" y="6385700"/>
            <a:ext cx="6126300" cy="1039500"/>
          </a:xfrm>
          <a:prstGeom prst="rect">
            <a:avLst/>
          </a:prstGeom>
          <a:noFill/>
          <a:ln>
            <a:noFill/>
          </a:ln>
        </p:spPr>
        <p:txBody>
          <a:bodyPr anchorCtr="0" anchor="t" bIns="91425" lIns="91425" spcFirstLastPara="1" rIns="91425" wrap="square" tIns="91425">
            <a:noAutofit/>
          </a:bodyPr>
          <a:lstStyle/>
          <a:p>
            <a:pPr indent="0" lvl="0" marL="0" rtl="0" algn="r">
              <a:lnSpc>
                <a:spcPct val="90000"/>
              </a:lnSpc>
              <a:spcBef>
                <a:spcPts val="0"/>
              </a:spcBef>
              <a:spcAft>
                <a:spcPts val="0"/>
              </a:spcAft>
              <a:buNone/>
            </a:pPr>
            <a:r>
              <a:rPr lang="en-US" sz="3000">
                <a:solidFill>
                  <a:schemeClr val="lt1"/>
                </a:solidFill>
                <a:latin typeface="Microsoft JhengHei"/>
                <a:ea typeface="Microsoft JhengHei"/>
                <a:cs typeface="Microsoft JhengHei"/>
                <a:sym typeface="Microsoft JhengHei"/>
              </a:rPr>
              <a:t>國立陽明交通大學資工系資訊中心</a:t>
            </a:r>
            <a:endParaRPr sz="3000">
              <a:solidFill>
                <a:schemeClr val="lt1"/>
              </a:solidFill>
              <a:latin typeface="Microsoft JhengHei"/>
              <a:ea typeface="Microsoft JhengHei"/>
              <a:cs typeface="Microsoft JhengHei"/>
              <a:sym typeface="Microsoft JhengHei"/>
            </a:endParaRPr>
          </a:p>
          <a:p>
            <a:pPr indent="0" lvl="0" marL="0" rtl="0" algn="r">
              <a:lnSpc>
                <a:spcPct val="90000"/>
              </a:lnSpc>
              <a:spcBef>
                <a:spcPts val="800"/>
              </a:spcBef>
              <a:spcAft>
                <a:spcPts val="0"/>
              </a:spcAft>
              <a:buNone/>
            </a:pPr>
            <a:r>
              <a:rPr lang="en-US" sz="1100">
                <a:solidFill>
                  <a:schemeClr val="lt1"/>
                </a:solidFill>
                <a:latin typeface="Microsoft JhengHei"/>
                <a:ea typeface="Microsoft JhengHei"/>
                <a:cs typeface="Microsoft JhengHei"/>
                <a:sym typeface="Microsoft JhengHei"/>
              </a:rPr>
              <a:t>Computer Center of Department of Computer Science, NYCU</a:t>
            </a:r>
            <a:endParaRPr sz="1100">
              <a:solidFill>
                <a:schemeClr val="lt1"/>
              </a:solidFill>
              <a:latin typeface="Microsoft JhengHei"/>
              <a:ea typeface="Microsoft JhengHei"/>
              <a:cs typeface="Microsoft JhengHei"/>
              <a:sym typeface="Microsoft JhengHei"/>
            </a:endParaRPr>
          </a:p>
          <a:p>
            <a:pPr indent="0" lvl="0" marL="0" rtl="0" algn="r">
              <a:lnSpc>
                <a:spcPct val="90000"/>
              </a:lnSpc>
              <a:spcBef>
                <a:spcPts val="0"/>
              </a:spcBef>
              <a:spcAft>
                <a:spcPts val="0"/>
              </a:spcAft>
              <a:buClr>
                <a:schemeClr val="dk1"/>
              </a:buClr>
              <a:buSzPts val="1100"/>
              <a:buFont typeface="Arial"/>
              <a:buNone/>
            </a:pPr>
            <a:r>
              <a:t/>
            </a:r>
            <a:endParaRPr sz="4500">
              <a:solidFill>
                <a:schemeClr val="lt1"/>
              </a:solidFill>
              <a:latin typeface="Microsoft JhengHei"/>
              <a:ea typeface="Microsoft JhengHei"/>
              <a:cs typeface="Microsoft JhengHei"/>
              <a:sym typeface="Microsoft JhengHei"/>
            </a:endParaRPr>
          </a:p>
          <a:p>
            <a:pPr indent="0" lvl="0" marL="0" rtl="0" algn="l">
              <a:spcBef>
                <a:spcPts val="0"/>
              </a:spcBef>
              <a:spcAft>
                <a:spcPts val="0"/>
              </a:spcAft>
              <a:buNone/>
            </a:pPr>
            <a:r>
              <a:t/>
            </a:r>
            <a:endParaRPr/>
          </a:p>
        </p:txBody>
      </p:sp>
      <p:sp>
        <p:nvSpPr>
          <p:cNvPr id="66" name="Google Shape;66;p14"/>
          <p:cNvSpPr txBox="1"/>
          <p:nvPr>
            <p:ph idx="1" type="subTitle"/>
          </p:nvPr>
        </p:nvSpPr>
        <p:spPr>
          <a:xfrm>
            <a:off x="599875" y="5339225"/>
            <a:ext cx="10267500" cy="13815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DBF5F9"/>
              </a:buClr>
              <a:buSzPts val="3600"/>
              <a:buFont typeface="Source Sans Pro"/>
              <a:buNone/>
              <a:defRPr sz="3600">
                <a:solidFill>
                  <a:srgbClr val="DBF5F9"/>
                </a:solidFill>
                <a:latin typeface="Source Sans Pro"/>
                <a:ea typeface="Source Sans Pro"/>
                <a:cs typeface="Source Sans Pro"/>
                <a:sym typeface="Source Sans Pro"/>
              </a:defRPr>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版面一" type="obj">
  <p:cSld name="OBJECT">
    <p:bg>
      <p:bgPr>
        <a:blipFill>
          <a:blip r:embed="rId2">
            <a:alphaModFix/>
          </a:blip>
          <a:stretch>
            <a:fillRect/>
          </a:stretch>
        </a:blipFill>
      </p:bgPr>
    </p:bg>
    <p:spTree>
      <p:nvGrpSpPr>
        <p:cNvPr id="67" name="Shape 67"/>
        <p:cNvGrpSpPr/>
        <p:nvPr/>
      </p:nvGrpSpPr>
      <p:grpSpPr>
        <a:xfrm>
          <a:off x="0" y="0"/>
          <a:ext cx="0" cy="0"/>
          <a:chOff x="0" y="0"/>
          <a:chExt cx="0" cy="0"/>
        </a:xfrm>
      </p:grpSpPr>
      <p:sp>
        <p:nvSpPr>
          <p:cNvPr id="68" name="Google Shape;68;p15"/>
          <p:cNvSpPr txBox="1"/>
          <p:nvPr>
            <p:ph type="title"/>
          </p:nvPr>
        </p:nvSpPr>
        <p:spPr>
          <a:xfrm>
            <a:off x="599040" y="301320"/>
            <a:ext cx="10798500" cy="1262100"/>
          </a:xfrm>
          <a:prstGeom prst="rect">
            <a:avLst/>
          </a:prstGeom>
          <a:noFill/>
          <a:ln>
            <a:noFill/>
          </a:ln>
        </p:spPr>
        <p:txBody>
          <a:bodyPr anchorCtr="0" anchor="ctr" bIns="0" lIns="0" spcFirstLastPara="1" rIns="0" wrap="square" tIns="0">
            <a:noAutofit/>
          </a:bodyPr>
          <a:lstStyle>
            <a:lvl1pPr lvl="0" rtl="0">
              <a:spcBef>
                <a:spcPts val="0"/>
              </a:spcBef>
              <a:spcAft>
                <a:spcPts val="0"/>
              </a:spcAft>
              <a:buClr>
                <a:srgbClr val="FFFFFF"/>
              </a:buClr>
              <a:buSzPts val="5000"/>
              <a:buFont typeface="Source Sans Pro"/>
              <a:buNone/>
              <a:defRPr sz="5000">
                <a:solidFill>
                  <a:srgbClr val="FFFFFF"/>
                </a:solidFill>
                <a:latin typeface="Source Sans Pro"/>
                <a:ea typeface="Source Sans Pro"/>
                <a:cs typeface="Source Sans Pro"/>
                <a:sym typeface="Source Sans Pro"/>
              </a:defRPr>
            </a:lvl1pPr>
            <a:lvl2pPr lvl="1" rtl="0" algn="l">
              <a:spcBef>
                <a:spcPts val="0"/>
              </a:spcBef>
              <a:spcAft>
                <a:spcPts val="0"/>
              </a:spcAft>
              <a:buSzPts val="6000"/>
              <a:buFont typeface="Source Sans Pro"/>
              <a:buNone/>
              <a:defRPr sz="6000">
                <a:latin typeface="Source Sans Pro"/>
                <a:ea typeface="Source Sans Pro"/>
                <a:cs typeface="Source Sans Pro"/>
                <a:sym typeface="Source Sans Pro"/>
              </a:defRPr>
            </a:lvl2pPr>
            <a:lvl3pPr lvl="2" rtl="0" algn="l">
              <a:spcBef>
                <a:spcPts val="0"/>
              </a:spcBef>
              <a:spcAft>
                <a:spcPts val="0"/>
              </a:spcAft>
              <a:buSzPts val="6000"/>
              <a:buFont typeface="Source Sans Pro"/>
              <a:buNone/>
              <a:defRPr sz="6000">
                <a:latin typeface="Source Sans Pro"/>
                <a:ea typeface="Source Sans Pro"/>
                <a:cs typeface="Source Sans Pro"/>
                <a:sym typeface="Source Sans Pro"/>
              </a:defRPr>
            </a:lvl3pPr>
            <a:lvl4pPr lvl="3" rtl="0" algn="l">
              <a:spcBef>
                <a:spcPts val="0"/>
              </a:spcBef>
              <a:spcAft>
                <a:spcPts val="0"/>
              </a:spcAft>
              <a:buSzPts val="6000"/>
              <a:buFont typeface="Source Sans Pro"/>
              <a:buNone/>
              <a:defRPr sz="6000">
                <a:latin typeface="Source Sans Pro"/>
                <a:ea typeface="Source Sans Pro"/>
                <a:cs typeface="Source Sans Pro"/>
                <a:sym typeface="Source Sans Pro"/>
              </a:defRPr>
            </a:lvl4pPr>
            <a:lvl5pPr lvl="4" rtl="0" algn="l">
              <a:spcBef>
                <a:spcPts val="0"/>
              </a:spcBef>
              <a:spcAft>
                <a:spcPts val="0"/>
              </a:spcAft>
              <a:buSzPts val="6000"/>
              <a:buFont typeface="Source Sans Pro"/>
              <a:buNone/>
              <a:defRPr sz="6000">
                <a:latin typeface="Source Sans Pro"/>
                <a:ea typeface="Source Sans Pro"/>
                <a:cs typeface="Source Sans Pro"/>
                <a:sym typeface="Source Sans Pro"/>
              </a:defRPr>
            </a:lvl5pPr>
            <a:lvl6pPr lvl="5" rtl="0" algn="l">
              <a:spcBef>
                <a:spcPts val="0"/>
              </a:spcBef>
              <a:spcAft>
                <a:spcPts val="0"/>
              </a:spcAft>
              <a:buSzPts val="6000"/>
              <a:buFont typeface="Source Sans Pro"/>
              <a:buNone/>
              <a:defRPr sz="6000">
                <a:latin typeface="Source Sans Pro"/>
                <a:ea typeface="Source Sans Pro"/>
                <a:cs typeface="Source Sans Pro"/>
                <a:sym typeface="Source Sans Pro"/>
              </a:defRPr>
            </a:lvl6pPr>
            <a:lvl7pPr lvl="6" rtl="0" algn="l">
              <a:spcBef>
                <a:spcPts val="0"/>
              </a:spcBef>
              <a:spcAft>
                <a:spcPts val="0"/>
              </a:spcAft>
              <a:buSzPts val="6000"/>
              <a:buFont typeface="Source Sans Pro"/>
              <a:buNone/>
              <a:defRPr sz="6000">
                <a:latin typeface="Source Sans Pro"/>
                <a:ea typeface="Source Sans Pro"/>
                <a:cs typeface="Source Sans Pro"/>
                <a:sym typeface="Source Sans Pro"/>
              </a:defRPr>
            </a:lvl7pPr>
            <a:lvl8pPr lvl="7" rtl="0" algn="l">
              <a:spcBef>
                <a:spcPts val="0"/>
              </a:spcBef>
              <a:spcAft>
                <a:spcPts val="0"/>
              </a:spcAft>
              <a:buSzPts val="6000"/>
              <a:buFont typeface="Source Sans Pro"/>
              <a:buNone/>
              <a:defRPr sz="6000">
                <a:latin typeface="Source Sans Pro"/>
                <a:ea typeface="Source Sans Pro"/>
                <a:cs typeface="Source Sans Pro"/>
                <a:sym typeface="Source Sans Pro"/>
              </a:defRPr>
            </a:lvl8pPr>
            <a:lvl9pPr lvl="8" rtl="0" algn="l">
              <a:spcBef>
                <a:spcPts val="0"/>
              </a:spcBef>
              <a:spcAft>
                <a:spcPts val="0"/>
              </a:spcAft>
              <a:buSzPts val="6000"/>
              <a:buFont typeface="Source Sans Pro"/>
              <a:buNone/>
              <a:defRPr sz="6000">
                <a:latin typeface="Source Sans Pro"/>
                <a:ea typeface="Source Sans Pro"/>
                <a:cs typeface="Source Sans Pro"/>
                <a:sym typeface="Source Sans Pro"/>
              </a:defRPr>
            </a:lvl9pPr>
          </a:lstStyle>
          <a:p/>
        </p:txBody>
      </p:sp>
      <p:sp>
        <p:nvSpPr>
          <p:cNvPr id="69" name="Google Shape;69;p15"/>
          <p:cNvSpPr txBox="1"/>
          <p:nvPr>
            <p:ph idx="1" type="body"/>
          </p:nvPr>
        </p:nvSpPr>
        <p:spPr>
          <a:xfrm>
            <a:off x="599050" y="1563425"/>
            <a:ext cx="10830900" cy="5660400"/>
          </a:xfrm>
          <a:prstGeom prst="rect">
            <a:avLst/>
          </a:prstGeom>
          <a:noFill/>
          <a:ln>
            <a:noFill/>
          </a:ln>
        </p:spPr>
        <p:txBody>
          <a:bodyPr anchorCtr="0" anchor="t" bIns="0" lIns="0" spcFirstLastPara="1" rIns="0" wrap="square" tIns="0">
            <a:noAutofit/>
          </a:bodyPr>
          <a:lstStyle>
            <a:lvl1pPr indent="-228600" lvl="0" marL="457200" rtl="0" algn="l">
              <a:lnSpc>
                <a:spcPct val="115000"/>
              </a:lnSpc>
              <a:spcBef>
                <a:spcPts val="0"/>
              </a:spcBef>
              <a:spcAft>
                <a:spcPts val="0"/>
              </a:spcAft>
              <a:buSzPts val="3000"/>
              <a:buFont typeface="Times New Roman"/>
              <a:buNone/>
              <a:defRPr sz="3000">
                <a:latin typeface="Times New Roman"/>
                <a:ea typeface="Times New Roman"/>
                <a:cs typeface="Times New Roman"/>
                <a:sym typeface="Times New Roman"/>
              </a:defRPr>
            </a:lvl1pPr>
            <a:lvl2pPr indent="-228600" lvl="1" marL="914400" rtl="0" algn="l">
              <a:lnSpc>
                <a:spcPct val="115000"/>
              </a:lnSpc>
              <a:spcBef>
                <a:spcPts val="0"/>
              </a:spcBef>
              <a:spcAft>
                <a:spcPts val="0"/>
              </a:spcAft>
              <a:buSzPts val="2800"/>
              <a:buFont typeface="Times New Roman"/>
              <a:buNone/>
              <a:defRPr sz="2800">
                <a:latin typeface="Times New Roman"/>
                <a:ea typeface="Times New Roman"/>
                <a:cs typeface="Times New Roman"/>
                <a:sym typeface="Times New Roman"/>
              </a:defRPr>
            </a:lvl2pPr>
            <a:lvl3pPr indent="-228600" lvl="2" marL="1371600" rtl="0" algn="l">
              <a:lnSpc>
                <a:spcPct val="115000"/>
              </a:lnSpc>
              <a:spcBef>
                <a:spcPts val="0"/>
              </a:spcBef>
              <a:spcAft>
                <a:spcPts val="0"/>
              </a:spcAft>
              <a:buSzPts val="2600"/>
              <a:buFont typeface="Times New Roman"/>
              <a:buNone/>
              <a:defRPr sz="2600">
                <a:latin typeface="Times New Roman"/>
                <a:ea typeface="Times New Roman"/>
                <a:cs typeface="Times New Roman"/>
                <a:sym typeface="Times New Roman"/>
              </a:defRPr>
            </a:lvl3pPr>
            <a:lvl4pPr indent="-228600" lvl="3" marL="1828800" rtl="0" algn="l">
              <a:lnSpc>
                <a:spcPct val="115000"/>
              </a:lnSpc>
              <a:spcBef>
                <a:spcPts val="0"/>
              </a:spcBef>
              <a:spcAft>
                <a:spcPts val="0"/>
              </a:spcAft>
              <a:buSzPts val="2400"/>
              <a:buFont typeface="Times New Roman"/>
              <a:buNone/>
              <a:defRPr sz="2400">
                <a:latin typeface="Times New Roman"/>
                <a:ea typeface="Times New Roman"/>
                <a:cs typeface="Times New Roman"/>
                <a:sym typeface="Times New Roman"/>
              </a:defRPr>
            </a:lvl4pPr>
            <a:lvl5pPr indent="-228600" lvl="4" marL="2286000" rtl="0" algn="l">
              <a:lnSpc>
                <a:spcPct val="115000"/>
              </a:lnSpc>
              <a:spcBef>
                <a:spcPts val="0"/>
              </a:spcBef>
              <a:spcAft>
                <a:spcPts val="0"/>
              </a:spcAft>
              <a:buSzPts val="2400"/>
              <a:buFont typeface="Times New Roman"/>
              <a:buNone/>
              <a:defRPr sz="2400">
                <a:latin typeface="Times New Roman"/>
                <a:ea typeface="Times New Roman"/>
                <a:cs typeface="Times New Roman"/>
                <a:sym typeface="Times New Roman"/>
              </a:defRPr>
            </a:lvl5pPr>
            <a:lvl6pPr indent="-228600" lvl="5" marL="2743200" rtl="0" algn="l">
              <a:lnSpc>
                <a:spcPct val="115000"/>
              </a:lnSpc>
              <a:spcBef>
                <a:spcPts val="0"/>
              </a:spcBef>
              <a:spcAft>
                <a:spcPts val="0"/>
              </a:spcAft>
              <a:buSzPts val="2400"/>
              <a:buFont typeface="Times New Roman"/>
              <a:buNone/>
              <a:defRPr sz="2400">
                <a:latin typeface="Times New Roman"/>
                <a:ea typeface="Times New Roman"/>
                <a:cs typeface="Times New Roman"/>
                <a:sym typeface="Times New Roman"/>
              </a:defRPr>
            </a:lvl6pPr>
            <a:lvl7pPr indent="-228600" lvl="6" marL="3200400" rtl="0" algn="l">
              <a:lnSpc>
                <a:spcPct val="115000"/>
              </a:lnSpc>
              <a:spcBef>
                <a:spcPts val="0"/>
              </a:spcBef>
              <a:spcAft>
                <a:spcPts val="0"/>
              </a:spcAft>
              <a:buSzPts val="2400"/>
              <a:buFont typeface="Times New Roman"/>
              <a:buNone/>
              <a:defRPr sz="2400">
                <a:latin typeface="Times New Roman"/>
                <a:ea typeface="Times New Roman"/>
                <a:cs typeface="Times New Roman"/>
                <a:sym typeface="Times New Roman"/>
              </a:defRPr>
            </a:lvl7pPr>
            <a:lvl8pPr indent="-228600" lvl="7" marL="3657600" rtl="0" algn="l">
              <a:lnSpc>
                <a:spcPct val="115000"/>
              </a:lnSpc>
              <a:spcBef>
                <a:spcPts val="0"/>
              </a:spcBef>
              <a:spcAft>
                <a:spcPts val="0"/>
              </a:spcAft>
              <a:buSzPts val="2400"/>
              <a:buFont typeface="Times New Roman"/>
              <a:buNone/>
              <a:defRPr sz="2400">
                <a:latin typeface="Times New Roman"/>
                <a:ea typeface="Times New Roman"/>
                <a:cs typeface="Times New Roman"/>
                <a:sym typeface="Times New Roman"/>
              </a:defRPr>
            </a:lvl8pPr>
            <a:lvl9pPr indent="-228600" lvl="8" marL="4114800" rtl="0" algn="l">
              <a:lnSpc>
                <a:spcPct val="115000"/>
              </a:lnSpc>
              <a:spcBef>
                <a:spcPts val="0"/>
              </a:spcBef>
              <a:spcAft>
                <a:spcPts val="0"/>
              </a:spcAft>
              <a:buSzPts val="2400"/>
              <a:buFont typeface="Times New Roman"/>
              <a:buNone/>
              <a:defRPr sz="2400">
                <a:latin typeface="Times New Roman"/>
                <a:ea typeface="Times New Roman"/>
                <a:cs typeface="Times New Roman"/>
                <a:sym typeface="Times New Roman"/>
              </a:defRPr>
            </a:lvl9pPr>
          </a:lstStyle>
          <a:p/>
        </p:txBody>
      </p:sp>
      <p:sp>
        <p:nvSpPr>
          <p:cNvPr id="70" name="Google Shape;70;p15"/>
          <p:cNvSpPr txBox="1"/>
          <p:nvPr>
            <p:ph idx="12" type="sldNum"/>
          </p:nvPr>
        </p:nvSpPr>
        <p:spPr>
          <a:xfrm>
            <a:off x="11227808" y="6981108"/>
            <a:ext cx="720000" cy="578700"/>
          </a:xfrm>
          <a:prstGeom prst="rect">
            <a:avLst/>
          </a:prstGeom>
          <a:noFill/>
          <a:ln>
            <a:noFill/>
          </a:ln>
        </p:spPr>
        <p:txBody>
          <a:bodyPr anchorCtr="0" anchor="t" bIns="91425" lIns="91425" spcFirstLastPara="1" rIns="91425" wrap="square" tIns="91425">
            <a:noAutofit/>
          </a:bodyPr>
          <a:lstStyle>
            <a:lvl1pPr lvl="0" rtl="0" algn="ctr">
              <a:buNone/>
              <a:defRPr sz="1600">
                <a:solidFill>
                  <a:srgbClr val="000000"/>
                </a:solidFill>
                <a:latin typeface="Arial"/>
                <a:ea typeface="Arial"/>
                <a:cs typeface="Arial"/>
                <a:sym typeface="Arial"/>
              </a:defRPr>
            </a:lvl1pPr>
            <a:lvl2pPr lvl="1" rtl="0" algn="ctr">
              <a:buNone/>
              <a:defRPr sz="1600">
                <a:solidFill>
                  <a:srgbClr val="000000"/>
                </a:solidFill>
                <a:latin typeface="Arial"/>
                <a:ea typeface="Arial"/>
                <a:cs typeface="Arial"/>
                <a:sym typeface="Arial"/>
              </a:defRPr>
            </a:lvl2pPr>
            <a:lvl3pPr lvl="2" rtl="0" algn="ctr">
              <a:buNone/>
              <a:defRPr sz="1600">
                <a:solidFill>
                  <a:srgbClr val="000000"/>
                </a:solidFill>
                <a:latin typeface="Arial"/>
                <a:ea typeface="Arial"/>
                <a:cs typeface="Arial"/>
                <a:sym typeface="Arial"/>
              </a:defRPr>
            </a:lvl3pPr>
            <a:lvl4pPr lvl="3" rtl="0" algn="ctr">
              <a:buNone/>
              <a:defRPr sz="1600">
                <a:solidFill>
                  <a:srgbClr val="000000"/>
                </a:solidFill>
                <a:latin typeface="Arial"/>
                <a:ea typeface="Arial"/>
                <a:cs typeface="Arial"/>
                <a:sym typeface="Arial"/>
              </a:defRPr>
            </a:lvl4pPr>
            <a:lvl5pPr lvl="4" rtl="0" algn="ctr">
              <a:buNone/>
              <a:defRPr sz="1600">
                <a:solidFill>
                  <a:srgbClr val="000000"/>
                </a:solidFill>
                <a:latin typeface="Arial"/>
                <a:ea typeface="Arial"/>
                <a:cs typeface="Arial"/>
                <a:sym typeface="Arial"/>
              </a:defRPr>
            </a:lvl5pPr>
            <a:lvl6pPr lvl="5" rtl="0" algn="ctr">
              <a:buNone/>
              <a:defRPr sz="1600">
                <a:solidFill>
                  <a:srgbClr val="000000"/>
                </a:solidFill>
                <a:latin typeface="Arial"/>
                <a:ea typeface="Arial"/>
                <a:cs typeface="Arial"/>
                <a:sym typeface="Arial"/>
              </a:defRPr>
            </a:lvl6pPr>
            <a:lvl7pPr lvl="6" rtl="0" algn="ctr">
              <a:buNone/>
              <a:defRPr sz="1600">
                <a:solidFill>
                  <a:srgbClr val="000000"/>
                </a:solidFill>
                <a:latin typeface="Arial"/>
                <a:ea typeface="Arial"/>
                <a:cs typeface="Arial"/>
                <a:sym typeface="Arial"/>
              </a:defRPr>
            </a:lvl7pPr>
            <a:lvl8pPr lvl="7" rtl="0" algn="ctr">
              <a:buNone/>
              <a:defRPr sz="1600">
                <a:solidFill>
                  <a:srgbClr val="000000"/>
                </a:solidFill>
                <a:latin typeface="Arial"/>
                <a:ea typeface="Arial"/>
                <a:cs typeface="Arial"/>
                <a:sym typeface="Arial"/>
              </a:defRPr>
            </a:lvl8pPr>
            <a:lvl9pPr lvl="8" rtl="0" algn="ctr">
              <a:buNone/>
              <a:defRPr sz="1600">
                <a:solidFill>
                  <a:srgbClr val="000000"/>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orient="horz" pos="2381">
          <p15:clr>
            <a:srgbClr val="FA7B17"/>
          </p15:clr>
        </p15:guide>
        <p15:guide id="2" pos="3779">
          <p15:clr>
            <a:srgbClr val="FA7B17"/>
          </p15:clr>
        </p15:guide>
      </p15:sldGuideLst>
    </p:ext>
  </p:extLst>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版面一 (程式碼)">
  <p:cSld name="OBJECT_1">
    <p:bg>
      <p:bgPr>
        <a:blipFill>
          <a:blip r:embed="rId2">
            <a:alphaModFix/>
          </a:blip>
          <a:stretch>
            <a:fillRect/>
          </a:stretch>
        </a:blipFill>
      </p:bgPr>
    </p:bg>
    <p:spTree>
      <p:nvGrpSpPr>
        <p:cNvPr id="71" name="Shape 71"/>
        <p:cNvGrpSpPr/>
        <p:nvPr/>
      </p:nvGrpSpPr>
      <p:grpSpPr>
        <a:xfrm>
          <a:off x="0" y="0"/>
          <a:ext cx="0" cy="0"/>
          <a:chOff x="0" y="0"/>
          <a:chExt cx="0" cy="0"/>
        </a:xfrm>
      </p:grpSpPr>
      <p:sp>
        <p:nvSpPr>
          <p:cNvPr id="72" name="Google Shape;72;p16"/>
          <p:cNvSpPr txBox="1"/>
          <p:nvPr>
            <p:ph type="title"/>
          </p:nvPr>
        </p:nvSpPr>
        <p:spPr>
          <a:xfrm>
            <a:off x="599040" y="301320"/>
            <a:ext cx="10798500" cy="1262100"/>
          </a:xfrm>
          <a:prstGeom prst="rect">
            <a:avLst/>
          </a:prstGeom>
          <a:noFill/>
          <a:ln>
            <a:noFill/>
          </a:ln>
        </p:spPr>
        <p:txBody>
          <a:bodyPr anchorCtr="0" anchor="ctr" bIns="0" lIns="0" spcFirstLastPara="1" rIns="0" wrap="square" tIns="0">
            <a:noAutofit/>
          </a:bodyPr>
          <a:lstStyle>
            <a:lvl1pPr lvl="0" rtl="0">
              <a:spcBef>
                <a:spcPts val="0"/>
              </a:spcBef>
              <a:spcAft>
                <a:spcPts val="0"/>
              </a:spcAft>
              <a:buClr>
                <a:srgbClr val="FFFFFF"/>
              </a:buClr>
              <a:buSzPts val="5000"/>
              <a:buFont typeface="Source Sans Pro"/>
              <a:buNone/>
              <a:defRPr sz="5000">
                <a:solidFill>
                  <a:srgbClr val="FFFFFF"/>
                </a:solidFill>
                <a:latin typeface="Source Sans Pro"/>
                <a:ea typeface="Source Sans Pro"/>
                <a:cs typeface="Source Sans Pro"/>
                <a:sym typeface="Source Sans Pro"/>
              </a:defRPr>
            </a:lvl1pPr>
            <a:lvl2pPr lvl="1" rtl="0" algn="l">
              <a:spcBef>
                <a:spcPts val="0"/>
              </a:spcBef>
              <a:spcAft>
                <a:spcPts val="0"/>
              </a:spcAft>
              <a:buSzPts val="6000"/>
              <a:buFont typeface="Source Sans Pro"/>
              <a:buNone/>
              <a:defRPr sz="6000">
                <a:latin typeface="Source Sans Pro"/>
                <a:ea typeface="Source Sans Pro"/>
                <a:cs typeface="Source Sans Pro"/>
                <a:sym typeface="Source Sans Pro"/>
              </a:defRPr>
            </a:lvl2pPr>
            <a:lvl3pPr lvl="2" rtl="0" algn="l">
              <a:spcBef>
                <a:spcPts val="0"/>
              </a:spcBef>
              <a:spcAft>
                <a:spcPts val="0"/>
              </a:spcAft>
              <a:buSzPts val="6000"/>
              <a:buFont typeface="Source Sans Pro"/>
              <a:buNone/>
              <a:defRPr sz="6000">
                <a:latin typeface="Source Sans Pro"/>
                <a:ea typeface="Source Sans Pro"/>
                <a:cs typeface="Source Sans Pro"/>
                <a:sym typeface="Source Sans Pro"/>
              </a:defRPr>
            </a:lvl3pPr>
            <a:lvl4pPr lvl="3" rtl="0" algn="l">
              <a:spcBef>
                <a:spcPts val="0"/>
              </a:spcBef>
              <a:spcAft>
                <a:spcPts val="0"/>
              </a:spcAft>
              <a:buSzPts val="6000"/>
              <a:buFont typeface="Source Sans Pro"/>
              <a:buNone/>
              <a:defRPr sz="6000">
                <a:latin typeface="Source Sans Pro"/>
                <a:ea typeface="Source Sans Pro"/>
                <a:cs typeface="Source Sans Pro"/>
                <a:sym typeface="Source Sans Pro"/>
              </a:defRPr>
            </a:lvl4pPr>
            <a:lvl5pPr lvl="4" rtl="0" algn="l">
              <a:spcBef>
                <a:spcPts val="0"/>
              </a:spcBef>
              <a:spcAft>
                <a:spcPts val="0"/>
              </a:spcAft>
              <a:buSzPts val="6000"/>
              <a:buFont typeface="Source Sans Pro"/>
              <a:buNone/>
              <a:defRPr sz="6000">
                <a:latin typeface="Source Sans Pro"/>
                <a:ea typeface="Source Sans Pro"/>
                <a:cs typeface="Source Sans Pro"/>
                <a:sym typeface="Source Sans Pro"/>
              </a:defRPr>
            </a:lvl5pPr>
            <a:lvl6pPr lvl="5" rtl="0" algn="l">
              <a:spcBef>
                <a:spcPts val="0"/>
              </a:spcBef>
              <a:spcAft>
                <a:spcPts val="0"/>
              </a:spcAft>
              <a:buSzPts val="6000"/>
              <a:buFont typeface="Source Sans Pro"/>
              <a:buNone/>
              <a:defRPr sz="6000">
                <a:latin typeface="Source Sans Pro"/>
                <a:ea typeface="Source Sans Pro"/>
                <a:cs typeface="Source Sans Pro"/>
                <a:sym typeface="Source Sans Pro"/>
              </a:defRPr>
            </a:lvl6pPr>
            <a:lvl7pPr lvl="6" rtl="0" algn="l">
              <a:spcBef>
                <a:spcPts val="0"/>
              </a:spcBef>
              <a:spcAft>
                <a:spcPts val="0"/>
              </a:spcAft>
              <a:buSzPts val="6000"/>
              <a:buFont typeface="Source Sans Pro"/>
              <a:buNone/>
              <a:defRPr sz="6000">
                <a:latin typeface="Source Sans Pro"/>
                <a:ea typeface="Source Sans Pro"/>
                <a:cs typeface="Source Sans Pro"/>
                <a:sym typeface="Source Sans Pro"/>
              </a:defRPr>
            </a:lvl7pPr>
            <a:lvl8pPr lvl="7" rtl="0" algn="l">
              <a:spcBef>
                <a:spcPts val="0"/>
              </a:spcBef>
              <a:spcAft>
                <a:spcPts val="0"/>
              </a:spcAft>
              <a:buSzPts val="6000"/>
              <a:buFont typeface="Source Sans Pro"/>
              <a:buNone/>
              <a:defRPr sz="6000">
                <a:latin typeface="Source Sans Pro"/>
                <a:ea typeface="Source Sans Pro"/>
                <a:cs typeface="Source Sans Pro"/>
                <a:sym typeface="Source Sans Pro"/>
              </a:defRPr>
            </a:lvl8pPr>
            <a:lvl9pPr lvl="8" rtl="0" algn="l">
              <a:spcBef>
                <a:spcPts val="0"/>
              </a:spcBef>
              <a:spcAft>
                <a:spcPts val="0"/>
              </a:spcAft>
              <a:buSzPts val="6000"/>
              <a:buFont typeface="Source Sans Pro"/>
              <a:buNone/>
              <a:defRPr sz="6000">
                <a:latin typeface="Source Sans Pro"/>
                <a:ea typeface="Source Sans Pro"/>
                <a:cs typeface="Source Sans Pro"/>
                <a:sym typeface="Source Sans Pro"/>
              </a:defRPr>
            </a:lvl9pPr>
          </a:lstStyle>
          <a:p/>
        </p:txBody>
      </p:sp>
      <p:sp>
        <p:nvSpPr>
          <p:cNvPr id="73" name="Google Shape;73;p16"/>
          <p:cNvSpPr txBox="1"/>
          <p:nvPr>
            <p:ph idx="1" type="body"/>
          </p:nvPr>
        </p:nvSpPr>
        <p:spPr>
          <a:xfrm>
            <a:off x="599050" y="1563425"/>
            <a:ext cx="10830900" cy="5660400"/>
          </a:xfrm>
          <a:prstGeom prst="rect">
            <a:avLst/>
          </a:prstGeom>
          <a:noFill/>
          <a:ln>
            <a:noFill/>
          </a:ln>
        </p:spPr>
        <p:txBody>
          <a:bodyPr anchorCtr="0" anchor="t" bIns="0" lIns="0" spcFirstLastPara="1" rIns="0" wrap="square" tIns="0">
            <a:noAutofit/>
          </a:bodyPr>
          <a:lstStyle>
            <a:lvl1pPr indent="-228600" lvl="0" marL="457200" rtl="0" algn="l">
              <a:lnSpc>
                <a:spcPct val="115000"/>
              </a:lnSpc>
              <a:spcBef>
                <a:spcPts val="0"/>
              </a:spcBef>
              <a:spcAft>
                <a:spcPts val="0"/>
              </a:spcAft>
              <a:buSzPts val="3000"/>
              <a:buFont typeface="Times New Roman"/>
              <a:buNone/>
              <a:defRPr sz="3000">
                <a:latin typeface="Times New Roman"/>
                <a:ea typeface="Times New Roman"/>
                <a:cs typeface="Times New Roman"/>
                <a:sym typeface="Times New Roman"/>
              </a:defRPr>
            </a:lvl1pPr>
            <a:lvl2pPr indent="-228600" lvl="1" marL="914400" rtl="0" algn="l">
              <a:lnSpc>
                <a:spcPct val="115000"/>
              </a:lnSpc>
              <a:spcBef>
                <a:spcPts val="0"/>
              </a:spcBef>
              <a:spcAft>
                <a:spcPts val="0"/>
              </a:spcAft>
              <a:buSzPts val="2800"/>
              <a:buFont typeface="Times New Roman"/>
              <a:buNone/>
              <a:defRPr sz="2800">
                <a:latin typeface="Times New Roman"/>
                <a:ea typeface="Times New Roman"/>
                <a:cs typeface="Times New Roman"/>
                <a:sym typeface="Times New Roman"/>
              </a:defRPr>
            </a:lvl2pPr>
            <a:lvl3pPr indent="-228600" lvl="2" marL="1371600" rtl="0" algn="l">
              <a:lnSpc>
                <a:spcPct val="115000"/>
              </a:lnSpc>
              <a:spcBef>
                <a:spcPts val="0"/>
              </a:spcBef>
              <a:spcAft>
                <a:spcPts val="0"/>
              </a:spcAft>
              <a:buSzPts val="2600"/>
              <a:buFont typeface="Times New Roman"/>
              <a:buNone/>
              <a:defRPr sz="2600">
                <a:latin typeface="Times New Roman"/>
                <a:ea typeface="Times New Roman"/>
                <a:cs typeface="Times New Roman"/>
                <a:sym typeface="Times New Roman"/>
              </a:defRPr>
            </a:lvl3pPr>
            <a:lvl4pPr indent="-228600" lvl="3" marL="1828800" rtl="0" algn="l">
              <a:lnSpc>
                <a:spcPct val="115000"/>
              </a:lnSpc>
              <a:spcBef>
                <a:spcPts val="0"/>
              </a:spcBef>
              <a:spcAft>
                <a:spcPts val="0"/>
              </a:spcAft>
              <a:buSzPts val="2400"/>
              <a:buFont typeface="Times New Roman"/>
              <a:buNone/>
              <a:defRPr sz="2400">
                <a:latin typeface="Times New Roman"/>
                <a:ea typeface="Times New Roman"/>
                <a:cs typeface="Times New Roman"/>
                <a:sym typeface="Times New Roman"/>
              </a:defRPr>
            </a:lvl4pPr>
            <a:lvl5pPr indent="-228600" lvl="4" marL="2286000" rtl="0" algn="l">
              <a:lnSpc>
                <a:spcPct val="115000"/>
              </a:lnSpc>
              <a:spcBef>
                <a:spcPts val="0"/>
              </a:spcBef>
              <a:spcAft>
                <a:spcPts val="0"/>
              </a:spcAft>
              <a:buSzPts val="2400"/>
              <a:buFont typeface="Times New Roman"/>
              <a:buNone/>
              <a:defRPr sz="2400">
                <a:latin typeface="Times New Roman"/>
                <a:ea typeface="Times New Roman"/>
                <a:cs typeface="Times New Roman"/>
                <a:sym typeface="Times New Roman"/>
              </a:defRPr>
            </a:lvl5pPr>
            <a:lvl6pPr indent="-228600" lvl="5" marL="2743200" rtl="0" algn="l">
              <a:lnSpc>
                <a:spcPct val="115000"/>
              </a:lnSpc>
              <a:spcBef>
                <a:spcPts val="0"/>
              </a:spcBef>
              <a:spcAft>
                <a:spcPts val="0"/>
              </a:spcAft>
              <a:buSzPts val="2400"/>
              <a:buFont typeface="Times New Roman"/>
              <a:buNone/>
              <a:defRPr sz="2400">
                <a:latin typeface="Times New Roman"/>
                <a:ea typeface="Times New Roman"/>
                <a:cs typeface="Times New Roman"/>
                <a:sym typeface="Times New Roman"/>
              </a:defRPr>
            </a:lvl6pPr>
            <a:lvl7pPr indent="-228600" lvl="6" marL="3200400" rtl="0" algn="l">
              <a:lnSpc>
                <a:spcPct val="115000"/>
              </a:lnSpc>
              <a:spcBef>
                <a:spcPts val="0"/>
              </a:spcBef>
              <a:spcAft>
                <a:spcPts val="0"/>
              </a:spcAft>
              <a:buSzPts val="2400"/>
              <a:buFont typeface="Times New Roman"/>
              <a:buNone/>
              <a:defRPr sz="2400">
                <a:latin typeface="Times New Roman"/>
                <a:ea typeface="Times New Roman"/>
                <a:cs typeface="Times New Roman"/>
                <a:sym typeface="Times New Roman"/>
              </a:defRPr>
            </a:lvl7pPr>
            <a:lvl8pPr indent="-228600" lvl="7" marL="3657600" rtl="0" algn="l">
              <a:lnSpc>
                <a:spcPct val="115000"/>
              </a:lnSpc>
              <a:spcBef>
                <a:spcPts val="0"/>
              </a:spcBef>
              <a:spcAft>
                <a:spcPts val="0"/>
              </a:spcAft>
              <a:buSzPts val="2400"/>
              <a:buFont typeface="Times New Roman"/>
              <a:buNone/>
              <a:defRPr sz="2400">
                <a:latin typeface="Times New Roman"/>
                <a:ea typeface="Times New Roman"/>
                <a:cs typeface="Times New Roman"/>
                <a:sym typeface="Times New Roman"/>
              </a:defRPr>
            </a:lvl8pPr>
            <a:lvl9pPr indent="-228600" lvl="8" marL="4114800" rtl="0" algn="l">
              <a:lnSpc>
                <a:spcPct val="115000"/>
              </a:lnSpc>
              <a:spcBef>
                <a:spcPts val="0"/>
              </a:spcBef>
              <a:spcAft>
                <a:spcPts val="0"/>
              </a:spcAft>
              <a:buSzPts val="2400"/>
              <a:buFont typeface="Times New Roman"/>
              <a:buNone/>
              <a:defRPr sz="2400">
                <a:latin typeface="Times New Roman"/>
                <a:ea typeface="Times New Roman"/>
                <a:cs typeface="Times New Roman"/>
                <a:sym typeface="Times New Roman"/>
              </a:defRPr>
            </a:lvl9pPr>
          </a:lstStyle>
          <a:p/>
        </p:txBody>
      </p:sp>
      <p:sp>
        <p:nvSpPr>
          <p:cNvPr id="74" name="Google Shape;74;p16"/>
          <p:cNvSpPr txBox="1"/>
          <p:nvPr>
            <p:ph idx="12" type="sldNum"/>
          </p:nvPr>
        </p:nvSpPr>
        <p:spPr>
          <a:xfrm>
            <a:off x="11227808" y="6981108"/>
            <a:ext cx="720000" cy="578700"/>
          </a:xfrm>
          <a:prstGeom prst="rect">
            <a:avLst/>
          </a:prstGeom>
          <a:noFill/>
          <a:ln>
            <a:noFill/>
          </a:ln>
        </p:spPr>
        <p:txBody>
          <a:bodyPr anchorCtr="0" anchor="t" bIns="91425" lIns="91425" spcFirstLastPara="1" rIns="91425" wrap="square" tIns="91425">
            <a:noAutofit/>
          </a:bodyPr>
          <a:lstStyle>
            <a:lvl1pPr lvl="0" rtl="0" algn="ctr">
              <a:buNone/>
              <a:defRPr sz="1600">
                <a:solidFill>
                  <a:srgbClr val="000000"/>
                </a:solidFill>
                <a:latin typeface="Arial"/>
                <a:ea typeface="Arial"/>
                <a:cs typeface="Arial"/>
                <a:sym typeface="Arial"/>
              </a:defRPr>
            </a:lvl1pPr>
            <a:lvl2pPr lvl="1" rtl="0" algn="ctr">
              <a:buNone/>
              <a:defRPr sz="1600">
                <a:solidFill>
                  <a:srgbClr val="000000"/>
                </a:solidFill>
                <a:latin typeface="Arial"/>
                <a:ea typeface="Arial"/>
                <a:cs typeface="Arial"/>
                <a:sym typeface="Arial"/>
              </a:defRPr>
            </a:lvl2pPr>
            <a:lvl3pPr lvl="2" rtl="0" algn="ctr">
              <a:buNone/>
              <a:defRPr sz="1600">
                <a:solidFill>
                  <a:srgbClr val="000000"/>
                </a:solidFill>
                <a:latin typeface="Arial"/>
                <a:ea typeface="Arial"/>
                <a:cs typeface="Arial"/>
                <a:sym typeface="Arial"/>
              </a:defRPr>
            </a:lvl3pPr>
            <a:lvl4pPr lvl="3" rtl="0" algn="ctr">
              <a:buNone/>
              <a:defRPr sz="1600">
                <a:solidFill>
                  <a:srgbClr val="000000"/>
                </a:solidFill>
                <a:latin typeface="Arial"/>
                <a:ea typeface="Arial"/>
                <a:cs typeface="Arial"/>
                <a:sym typeface="Arial"/>
              </a:defRPr>
            </a:lvl4pPr>
            <a:lvl5pPr lvl="4" rtl="0" algn="ctr">
              <a:buNone/>
              <a:defRPr sz="1600">
                <a:solidFill>
                  <a:srgbClr val="000000"/>
                </a:solidFill>
                <a:latin typeface="Arial"/>
                <a:ea typeface="Arial"/>
                <a:cs typeface="Arial"/>
                <a:sym typeface="Arial"/>
              </a:defRPr>
            </a:lvl5pPr>
            <a:lvl6pPr lvl="5" rtl="0" algn="ctr">
              <a:buNone/>
              <a:defRPr sz="1600">
                <a:solidFill>
                  <a:srgbClr val="000000"/>
                </a:solidFill>
                <a:latin typeface="Arial"/>
                <a:ea typeface="Arial"/>
                <a:cs typeface="Arial"/>
                <a:sym typeface="Arial"/>
              </a:defRPr>
            </a:lvl6pPr>
            <a:lvl7pPr lvl="6" rtl="0" algn="ctr">
              <a:buNone/>
              <a:defRPr sz="1600">
                <a:solidFill>
                  <a:srgbClr val="000000"/>
                </a:solidFill>
                <a:latin typeface="Arial"/>
                <a:ea typeface="Arial"/>
                <a:cs typeface="Arial"/>
                <a:sym typeface="Arial"/>
              </a:defRPr>
            </a:lvl7pPr>
            <a:lvl8pPr lvl="7" rtl="0" algn="ctr">
              <a:buNone/>
              <a:defRPr sz="1600">
                <a:solidFill>
                  <a:srgbClr val="000000"/>
                </a:solidFill>
                <a:latin typeface="Arial"/>
                <a:ea typeface="Arial"/>
                <a:cs typeface="Arial"/>
                <a:sym typeface="Arial"/>
              </a:defRPr>
            </a:lvl8pPr>
            <a:lvl9pPr lvl="8" rtl="0" algn="ctr">
              <a:buNone/>
              <a:defRPr sz="1600">
                <a:solidFill>
                  <a:srgbClr val="000000"/>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
        <p:nvSpPr>
          <p:cNvPr id="75" name="Google Shape;75;p16"/>
          <p:cNvSpPr txBox="1"/>
          <p:nvPr>
            <p:ph idx="2" type="body"/>
          </p:nvPr>
        </p:nvSpPr>
        <p:spPr>
          <a:xfrm>
            <a:off x="615250" y="4153475"/>
            <a:ext cx="10798500" cy="1730100"/>
          </a:xfrm>
          <a:prstGeom prst="rect">
            <a:avLst/>
          </a:prstGeom>
          <a:solidFill>
            <a:srgbClr val="EFEFEF"/>
          </a:solid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lvl1pPr indent="-368300" lvl="0" marL="457200" rtl="0">
              <a:spcBef>
                <a:spcPts val="0"/>
              </a:spcBef>
              <a:spcAft>
                <a:spcPts val="0"/>
              </a:spcAft>
              <a:buSzPts val="2200"/>
              <a:buFont typeface="Ubuntu Mono"/>
              <a:buChar char="●"/>
              <a:defRPr sz="2200">
                <a:latin typeface="Ubuntu Mono"/>
                <a:ea typeface="Ubuntu Mono"/>
                <a:cs typeface="Ubuntu Mono"/>
                <a:sym typeface="Ubuntu Mono"/>
              </a:defRPr>
            </a:lvl1pPr>
            <a:lvl2pPr indent="-368300" lvl="1" marL="914400" rtl="0">
              <a:spcBef>
                <a:spcPts val="0"/>
              </a:spcBef>
              <a:spcAft>
                <a:spcPts val="0"/>
              </a:spcAft>
              <a:buSzPts val="2200"/>
              <a:buFont typeface="Ubuntu Mono"/>
              <a:buChar char="○"/>
              <a:defRPr sz="2200">
                <a:latin typeface="Ubuntu Mono"/>
                <a:ea typeface="Ubuntu Mono"/>
                <a:cs typeface="Ubuntu Mono"/>
                <a:sym typeface="Ubuntu Mono"/>
              </a:defRPr>
            </a:lvl2pPr>
            <a:lvl3pPr indent="-368300" lvl="2" marL="1371600" rtl="0">
              <a:spcBef>
                <a:spcPts val="0"/>
              </a:spcBef>
              <a:spcAft>
                <a:spcPts val="0"/>
              </a:spcAft>
              <a:buSzPts val="2200"/>
              <a:buFont typeface="Ubuntu Mono"/>
              <a:buChar char="■"/>
              <a:defRPr sz="2200">
                <a:latin typeface="Ubuntu Mono"/>
                <a:ea typeface="Ubuntu Mono"/>
                <a:cs typeface="Ubuntu Mono"/>
                <a:sym typeface="Ubuntu Mono"/>
              </a:defRPr>
            </a:lvl3pPr>
            <a:lvl4pPr indent="-368300" lvl="3" marL="1828800" rtl="0">
              <a:spcBef>
                <a:spcPts val="0"/>
              </a:spcBef>
              <a:spcAft>
                <a:spcPts val="0"/>
              </a:spcAft>
              <a:buSzPts val="2200"/>
              <a:buFont typeface="Ubuntu Mono"/>
              <a:buChar char="●"/>
              <a:defRPr sz="2200">
                <a:latin typeface="Ubuntu Mono"/>
                <a:ea typeface="Ubuntu Mono"/>
                <a:cs typeface="Ubuntu Mono"/>
                <a:sym typeface="Ubuntu Mono"/>
              </a:defRPr>
            </a:lvl4pPr>
            <a:lvl5pPr indent="-368300" lvl="4" marL="2286000" rtl="0">
              <a:spcBef>
                <a:spcPts val="0"/>
              </a:spcBef>
              <a:spcAft>
                <a:spcPts val="0"/>
              </a:spcAft>
              <a:buSzPts val="2200"/>
              <a:buFont typeface="Ubuntu Mono"/>
              <a:buChar char="○"/>
              <a:defRPr sz="2200">
                <a:latin typeface="Ubuntu Mono"/>
                <a:ea typeface="Ubuntu Mono"/>
                <a:cs typeface="Ubuntu Mono"/>
                <a:sym typeface="Ubuntu Mono"/>
              </a:defRPr>
            </a:lvl5pPr>
            <a:lvl6pPr indent="-368300" lvl="5" marL="2743200" rtl="0">
              <a:spcBef>
                <a:spcPts val="0"/>
              </a:spcBef>
              <a:spcAft>
                <a:spcPts val="0"/>
              </a:spcAft>
              <a:buSzPts val="2200"/>
              <a:buFont typeface="Ubuntu Mono"/>
              <a:buChar char="■"/>
              <a:defRPr sz="2200">
                <a:latin typeface="Ubuntu Mono"/>
                <a:ea typeface="Ubuntu Mono"/>
                <a:cs typeface="Ubuntu Mono"/>
                <a:sym typeface="Ubuntu Mono"/>
              </a:defRPr>
            </a:lvl6pPr>
            <a:lvl7pPr indent="-368300" lvl="6" marL="3200400" rtl="0">
              <a:spcBef>
                <a:spcPts val="0"/>
              </a:spcBef>
              <a:spcAft>
                <a:spcPts val="0"/>
              </a:spcAft>
              <a:buSzPts val="2200"/>
              <a:buFont typeface="Ubuntu Mono"/>
              <a:buChar char="●"/>
              <a:defRPr sz="2200">
                <a:latin typeface="Ubuntu Mono"/>
                <a:ea typeface="Ubuntu Mono"/>
                <a:cs typeface="Ubuntu Mono"/>
                <a:sym typeface="Ubuntu Mono"/>
              </a:defRPr>
            </a:lvl7pPr>
            <a:lvl8pPr indent="-368300" lvl="7" marL="3657600" rtl="0">
              <a:spcBef>
                <a:spcPts val="0"/>
              </a:spcBef>
              <a:spcAft>
                <a:spcPts val="0"/>
              </a:spcAft>
              <a:buSzPts val="2200"/>
              <a:buFont typeface="Ubuntu Mono"/>
              <a:buChar char="○"/>
              <a:defRPr sz="2200">
                <a:latin typeface="Ubuntu Mono"/>
                <a:ea typeface="Ubuntu Mono"/>
                <a:cs typeface="Ubuntu Mono"/>
                <a:sym typeface="Ubuntu Mono"/>
              </a:defRPr>
            </a:lvl8pPr>
            <a:lvl9pPr indent="-368300" lvl="8" marL="4114800" rtl="0">
              <a:spcBef>
                <a:spcPts val="0"/>
              </a:spcBef>
              <a:spcAft>
                <a:spcPts val="0"/>
              </a:spcAft>
              <a:buSzPts val="2200"/>
              <a:buFont typeface="Ubuntu Mono"/>
              <a:buChar char="■"/>
              <a:defRPr sz="2200">
                <a:latin typeface="Ubuntu Mono"/>
                <a:ea typeface="Ubuntu Mono"/>
                <a:cs typeface="Ubuntu Mono"/>
                <a:sym typeface="Ubuntu Mono"/>
              </a:defRPr>
            </a:lvl9pPr>
          </a:lstStyle>
          <a:p/>
        </p:txBody>
      </p:sp>
    </p:spTree>
  </p:cSld>
  <p:clrMapOvr>
    <a:masterClrMapping/>
  </p:clrMapOvr>
  <p:extLst>
    <p:ext uri="{DCECCB84-F9BA-43D5-87BE-67443E8EF086}">
      <p15:sldGuideLst>
        <p15:guide id="1" orient="horz" pos="2381">
          <p15:clr>
            <a:srgbClr val="FA7B17"/>
          </p15:clr>
        </p15:guide>
        <p15:guide id="2" pos="3779">
          <p15:clr>
            <a:srgbClr val="FA7B17"/>
          </p15:clr>
        </p15:guide>
      </p15:sldGuideLst>
    </p:ext>
  </p:extLst>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版面二">
  <p:cSld name="CUSTOM">
    <p:bg>
      <p:bgPr>
        <a:blipFill>
          <a:blip r:embed="rId2">
            <a:alphaModFix/>
          </a:blip>
          <a:stretch>
            <a:fillRect/>
          </a:stretch>
        </a:blipFill>
      </p:bgPr>
    </p:bg>
    <p:spTree>
      <p:nvGrpSpPr>
        <p:cNvPr id="76" name="Shape 76"/>
        <p:cNvGrpSpPr/>
        <p:nvPr/>
      </p:nvGrpSpPr>
      <p:grpSpPr>
        <a:xfrm>
          <a:off x="0" y="0"/>
          <a:ext cx="0" cy="0"/>
          <a:chOff x="0" y="0"/>
          <a:chExt cx="0" cy="0"/>
        </a:xfrm>
      </p:grpSpPr>
      <p:sp>
        <p:nvSpPr>
          <p:cNvPr id="77" name="Google Shape;77;p17"/>
          <p:cNvSpPr txBox="1"/>
          <p:nvPr>
            <p:ph idx="12" type="sldNum"/>
          </p:nvPr>
        </p:nvSpPr>
        <p:spPr>
          <a:xfrm>
            <a:off x="11227808" y="6981108"/>
            <a:ext cx="720000" cy="578700"/>
          </a:xfrm>
          <a:prstGeom prst="rect">
            <a:avLst/>
          </a:prstGeom>
          <a:noFill/>
          <a:ln>
            <a:noFill/>
          </a:ln>
        </p:spPr>
        <p:txBody>
          <a:bodyPr anchorCtr="0" anchor="t" bIns="91425" lIns="91425" spcFirstLastPara="1" rIns="91425" wrap="square" tIns="91425">
            <a:noAutofit/>
          </a:bodyPr>
          <a:lstStyle>
            <a:lvl1pPr lvl="0" rtl="0" algn="ctr">
              <a:buNone/>
              <a:defRPr sz="1600">
                <a:solidFill>
                  <a:srgbClr val="000000"/>
                </a:solidFill>
                <a:latin typeface="Arial"/>
                <a:ea typeface="Arial"/>
                <a:cs typeface="Arial"/>
                <a:sym typeface="Arial"/>
              </a:defRPr>
            </a:lvl1pPr>
            <a:lvl2pPr lvl="1" rtl="0" algn="ctr">
              <a:buNone/>
              <a:defRPr sz="1600">
                <a:solidFill>
                  <a:srgbClr val="000000"/>
                </a:solidFill>
                <a:latin typeface="Arial"/>
                <a:ea typeface="Arial"/>
                <a:cs typeface="Arial"/>
                <a:sym typeface="Arial"/>
              </a:defRPr>
            </a:lvl2pPr>
            <a:lvl3pPr lvl="2" rtl="0" algn="ctr">
              <a:buNone/>
              <a:defRPr sz="1600">
                <a:solidFill>
                  <a:srgbClr val="000000"/>
                </a:solidFill>
                <a:latin typeface="Arial"/>
                <a:ea typeface="Arial"/>
                <a:cs typeface="Arial"/>
                <a:sym typeface="Arial"/>
              </a:defRPr>
            </a:lvl3pPr>
            <a:lvl4pPr lvl="3" rtl="0" algn="ctr">
              <a:buNone/>
              <a:defRPr sz="1600">
                <a:solidFill>
                  <a:srgbClr val="000000"/>
                </a:solidFill>
                <a:latin typeface="Arial"/>
                <a:ea typeface="Arial"/>
                <a:cs typeface="Arial"/>
                <a:sym typeface="Arial"/>
              </a:defRPr>
            </a:lvl4pPr>
            <a:lvl5pPr lvl="4" rtl="0" algn="ctr">
              <a:buNone/>
              <a:defRPr sz="1600">
                <a:solidFill>
                  <a:srgbClr val="000000"/>
                </a:solidFill>
                <a:latin typeface="Arial"/>
                <a:ea typeface="Arial"/>
                <a:cs typeface="Arial"/>
                <a:sym typeface="Arial"/>
              </a:defRPr>
            </a:lvl5pPr>
            <a:lvl6pPr lvl="5" rtl="0" algn="ctr">
              <a:buNone/>
              <a:defRPr sz="1600">
                <a:solidFill>
                  <a:srgbClr val="000000"/>
                </a:solidFill>
                <a:latin typeface="Arial"/>
                <a:ea typeface="Arial"/>
                <a:cs typeface="Arial"/>
                <a:sym typeface="Arial"/>
              </a:defRPr>
            </a:lvl6pPr>
            <a:lvl7pPr lvl="6" rtl="0" algn="ctr">
              <a:buNone/>
              <a:defRPr sz="1600">
                <a:solidFill>
                  <a:srgbClr val="000000"/>
                </a:solidFill>
                <a:latin typeface="Arial"/>
                <a:ea typeface="Arial"/>
                <a:cs typeface="Arial"/>
                <a:sym typeface="Arial"/>
              </a:defRPr>
            </a:lvl7pPr>
            <a:lvl8pPr lvl="7" rtl="0" algn="ctr">
              <a:buNone/>
              <a:defRPr sz="1600">
                <a:solidFill>
                  <a:srgbClr val="000000"/>
                </a:solidFill>
                <a:latin typeface="Arial"/>
                <a:ea typeface="Arial"/>
                <a:cs typeface="Arial"/>
                <a:sym typeface="Arial"/>
              </a:defRPr>
            </a:lvl8pPr>
            <a:lvl9pPr lvl="8" rtl="0" algn="ctr">
              <a:buNone/>
              <a:defRPr sz="1600">
                <a:solidFill>
                  <a:srgbClr val="000000"/>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
        <p:nvSpPr>
          <p:cNvPr id="78" name="Google Shape;78;p17"/>
          <p:cNvSpPr txBox="1"/>
          <p:nvPr>
            <p:ph type="title"/>
          </p:nvPr>
        </p:nvSpPr>
        <p:spPr>
          <a:xfrm>
            <a:off x="599040" y="301320"/>
            <a:ext cx="10798500" cy="1262100"/>
          </a:xfrm>
          <a:prstGeom prst="rect">
            <a:avLst/>
          </a:prstGeom>
          <a:noFill/>
          <a:ln>
            <a:noFill/>
          </a:ln>
        </p:spPr>
        <p:txBody>
          <a:bodyPr anchorCtr="0" anchor="ctr" bIns="0" lIns="0" spcFirstLastPara="1" rIns="0" wrap="square" tIns="0">
            <a:noAutofit/>
          </a:bodyPr>
          <a:lstStyle>
            <a:lvl1pPr lvl="0" rtl="0">
              <a:spcBef>
                <a:spcPts val="0"/>
              </a:spcBef>
              <a:spcAft>
                <a:spcPts val="0"/>
              </a:spcAft>
              <a:buSzPts val="5000"/>
              <a:buFont typeface="Source Sans Pro"/>
              <a:buNone/>
              <a:defRPr sz="5000">
                <a:latin typeface="Source Sans Pro"/>
                <a:ea typeface="Source Sans Pro"/>
                <a:cs typeface="Source Sans Pro"/>
                <a:sym typeface="Source Sans Pro"/>
              </a:defRPr>
            </a:lvl1pPr>
            <a:lvl2pPr lvl="1" rtl="0" algn="l">
              <a:spcBef>
                <a:spcPts val="0"/>
              </a:spcBef>
              <a:spcAft>
                <a:spcPts val="0"/>
              </a:spcAft>
              <a:buSzPts val="6000"/>
              <a:buFont typeface="Source Sans Pro"/>
              <a:buNone/>
              <a:defRPr sz="6000">
                <a:latin typeface="Source Sans Pro"/>
                <a:ea typeface="Source Sans Pro"/>
                <a:cs typeface="Source Sans Pro"/>
                <a:sym typeface="Source Sans Pro"/>
              </a:defRPr>
            </a:lvl2pPr>
            <a:lvl3pPr lvl="2" rtl="0" algn="l">
              <a:spcBef>
                <a:spcPts val="0"/>
              </a:spcBef>
              <a:spcAft>
                <a:spcPts val="0"/>
              </a:spcAft>
              <a:buSzPts val="6000"/>
              <a:buFont typeface="Source Sans Pro"/>
              <a:buNone/>
              <a:defRPr sz="6000">
                <a:latin typeface="Source Sans Pro"/>
                <a:ea typeface="Source Sans Pro"/>
                <a:cs typeface="Source Sans Pro"/>
                <a:sym typeface="Source Sans Pro"/>
              </a:defRPr>
            </a:lvl3pPr>
            <a:lvl4pPr lvl="3" rtl="0" algn="l">
              <a:spcBef>
                <a:spcPts val="0"/>
              </a:spcBef>
              <a:spcAft>
                <a:spcPts val="0"/>
              </a:spcAft>
              <a:buSzPts val="6000"/>
              <a:buFont typeface="Source Sans Pro"/>
              <a:buNone/>
              <a:defRPr sz="6000">
                <a:latin typeface="Source Sans Pro"/>
                <a:ea typeface="Source Sans Pro"/>
                <a:cs typeface="Source Sans Pro"/>
                <a:sym typeface="Source Sans Pro"/>
              </a:defRPr>
            </a:lvl4pPr>
            <a:lvl5pPr lvl="4" rtl="0" algn="l">
              <a:spcBef>
                <a:spcPts val="0"/>
              </a:spcBef>
              <a:spcAft>
                <a:spcPts val="0"/>
              </a:spcAft>
              <a:buSzPts val="6000"/>
              <a:buFont typeface="Source Sans Pro"/>
              <a:buNone/>
              <a:defRPr sz="6000">
                <a:latin typeface="Source Sans Pro"/>
                <a:ea typeface="Source Sans Pro"/>
                <a:cs typeface="Source Sans Pro"/>
                <a:sym typeface="Source Sans Pro"/>
              </a:defRPr>
            </a:lvl5pPr>
            <a:lvl6pPr lvl="5" rtl="0" algn="l">
              <a:spcBef>
                <a:spcPts val="0"/>
              </a:spcBef>
              <a:spcAft>
                <a:spcPts val="0"/>
              </a:spcAft>
              <a:buSzPts val="6000"/>
              <a:buFont typeface="Source Sans Pro"/>
              <a:buNone/>
              <a:defRPr sz="6000">
                <a:latin typeface="Source Sans Pro"/>
                <a:ea typeface="Source Sans Pro"/>
                <a:cs typeface="Source Sans Pro"/>
                <a:sym typeface="Source Sans Pro"/>
              </a:defRPr>
            </a:lvl6pPr>
            <a:lvl7pPr lvl="6" rtl="0" algn="l">
              <a:spcBef>
                <a:spcPts val="0"/>
              </a:spcBef>
              <a:spcAft>
                <a:spcPts val="0"/>
              </a:spcAft>
              <a:buSzPts val="6000"/>
              <a:buFont typeface="Source Sans Pro"/>
              <a:buNone/>
              <a:defRPr sz="6000">
                <a:latin typeface="Source Sans Pro"/>
                <a:ea typeface="Source Sans Pro"/>
                <a:cs typeface="Source Sans Pro"/>
                <a:sym typeface="Source Sans Pro"/>
              </a:defRPr>
            </a:lvl7pPr>
            <a:lvl8pPr lvl="7" rtl="0" algn="l">
              <a:spcBef>
                <a:spcPts val="0"/>
              </a:spcBef>
              <a:spcAft>
                <a:spcPts val="0"/>
              </a:spcAft>
              <a:buSzPts val="6000"/>
              <a:buFont typeface="Source Sans Pro"/>
              <a:buNone/>
              <a:defRPr sz="6000">
                <a:latin typeface="Source Sans Pro"/>
                <a:ea typeface="Source Sans Pro"/>
                <a:cs typeface="Source Sans Pro"/>
                <a:sym typeface="Source Sans Pro"/>
              </a:defRPr>
            </a:lvl8pPr>
            <a:lvl9pPr lvl="8" rtl="0" algn="l">
              <a:spcBef>
                <a:spcPts val="0"/>
              </a:spcBef>
              <a:spcAft>
                <a:spcPts val="0"/>
              </a:spcAft>
              <a:buSzPts val="6000"/>
              <a:buFont typeface="Source Sans Pro"/>
              <a:buNone/>
              <a:defRPr sz="6000">
                <a:latin typeface="Source Sans Pro"/>
                <a:ea typeface="Source Sans Pro"/>
                <a:cs typeface="Source Sans Pro"/>
                <a:sym typeface="Source Sans Pro"/>
              </a:defRPr>
            </a:lvl9pPr>
          </a:lstStyle>
          <a:p/>
        </p:txBody>
      </p:sp>
      <p:sp>
        <p:nvSpPr>
          <p:cNvPr id="79" name="Google Shape;79;p17"/>
          <p:cNvSpPr txBox="1"/>
          <p:nvPr>
            <p:ph idx="1" type="body"/>
          </p:nvPr>
        </p:nvSpPr>
        <p:spPr>
          <a:xfrm>
            <a:off x="599050" y="1563425"/>
            <a:ext cx="10830900" cy="5417700"/>
          </a:xfrm>
          <a:prstGeom prst="rect">
            <a:avLst/>
          </a:prstGeom>
          <a:noFill/>
          <a:ln>
            <a:noFill/>
          </a:ln>
        </p:spPr>
        <p:txBody>
          <a:bodyPr anchorCtr="0" anchor="t" bIns="0" lIns="0" spcFirstLastPara="1" rIns="0" wrap="square" tIns="0">
            <a:noAutofit/>
          </a:bodyPr>
          <a:lstStyle>
            <a:lvl1pPr indent="-228600" lvl="0" marL="457200" rtl="0" algn="l">
              <a:lnSpc>
                <a:spcPct val="115000"/>
              </a:lnSpc>
              <a:spcBef>
                <a:spcPts val="0"/>
              </a:spcBef>
              <a:spcAft>
                <a:spcPts val="0"/>
              </a:spcAft>
              <a:buSzPts val="3000"/>
              <a:buFont typeface="Times New Roman"/>
              <a:buNone/>
              <a:defRPr sz="3000">
                <a:latin typeface="Times New Roman"/>
                <a:ea typeface="Times New Roman"/>
                <a:cs typeface="Times New Roman"/>
                <a:sym typeface="Times New Roman"/>
              </a:defRPr>
            </a:lvl1pPr>
            <a:lvl2pPr indent="-228600" lvl="1" marL="914400" rtl="0" algn="l">
              <a:lnSpc>
                <a:spcPct val="115000"/>
              </a:lnSpc>
              <a:spcBef>
                <a:spcPts val="0"/>
              </a:spcBef>
              <a:spcAft>
                <a:spcPts val="0"/>
              </a:spcAft>
              <a:buSzPts val="2800"/>
              <a:buFont typeface="Times New Roman"/>
              <a:buNone/>
              <a:defRPr sz="2800">
                <a:latin typeface="Times New Roman"/>
                <a:ea typeface="Times New Roman"/>
                <a:cs typeface="Times New Roman"/>
                <a:sym typeface="Times New Roman"/>
              </a:defRPr>
            </a:lvl2pPr>
            <a:lvl3pPr indent="-228600" lvl="2" marL="1371600" rtl="0" algn="l">
              <a:lnSpc>
                <a:spcPct val="115000"/>
              </a:lnSpc>
              <a:spcBef>
                <a:spcPts val="0"/>
              </a:spcBef>
              <a:spcAft>
                <a:spcPts val="0"/>
              </a:spcAft>
              <a:buSzPts val="2600"/>
              <a:buFont typeface="Times New Roman"/>
              <a:buNone/>
              <a:defRPr sz="2600">
                <a:latin typeface="Times New Roman"/>
                <a:ea typeface="Times New Roman"/>
                <a:cs typeface="Times New Roman"/>
                <a:sym typeface="Times New Roman"/>
              </a:defRPr>
            </a:lvl3pPr>
            <a:lvl4pPr indent="-228600" lvl="3" marL="1828800" rtl="0" algn="l">
              <a:lnSpc>
                <a:spcPct val="115000"/>
              </a:lnSpc>
              <a:spcBef>
                <a:spcPts val="0"/>
              </a:spcBef>
              <a:spcAft>
                <a:spcPts val="0"/>
              </a:spcAft>
              <a:buSzPts val="2400"/>
              <a:buFont typeface="Times New Roman"/>
              <a:buNone/>
              <a:defRPr sz="2400">
                <a:latin typeface="Times New Roman"/>
                <a:ea typeface="Times New Roman"/>
                <a:cs typeface="Times New Roman"/>
                <a:sym typeface="Times New Roman"/>
              </a:defRPr>
            </a:lvl4pPr>
            <a:lvl5pPr indent="-228600" lvl="4" marL="2286000" rtl="0" algn="l">
              <a:lnSpc>
                <a:spcPct val="115000"/>
              </a:lnSpc>
              <a:spcBef>
                <a:spcPts val="0"/>
              </a:spcBef>
              <a:spcAft>
                <a:spcPts val="0"/>
              </a:spcAft>
              <a:buSzPts val="2400"/>
              <a:buFont typeface="Times New Roman"/>
              <a:buNone/>
              <a:defRPr sz="2400">
                <a:latin typeface="Times New Roman"/>
                <a:ea typeface="Times New Roman"/>
                <a:cs typeface="Times New Roman"/>
                <a:sym typeface="Times New Roman"/>
              </a:defRPr>
            </a:lvl5pPr>
            <a:lvl6pPr indent="-228600" lvl="5" marL="2743200" rtl="0" algn="l">
              <a:lnSpc>
                <a:spcPct val="115000"/>
              </a:lnSpc>
              <a:spcBef>
                <a:spcPts val="0"/>
              </a:spcBef>
              <a:spcAft>
                <a:spcPts val="0"/>
              </a:spcAft>
              <a:buSzPts val="2400"/>
              <a:buFont typeface="Times New Roman"/>
              <a:buNone/>
              <a:defRPr sz="2400">
                <a:latin typeface="Times New Roman"/>
                <a:ea typeface="Times New Roman"/>
                <a:cs typeface="Times New Roman"/>
                <a:sym typeface="Times New Roman"/>
              </a:defRPr>
            </a:lvl6pPr>
            <a:lvl7pPr indent="-228600" lvl="6" marL="3200400" rtl="0" algn="l">
              <a:lnSpc>
                <a:spcPct val="115000"/>
              </a:lnSpc>
              <a:spcBef>
                <a:spcPts val="0"/>
              </a:spcBef>
              <a:spcAft>
                <a:spcPts val="0"/>
              </a:spcAft>
              <a:buSzPts val="2400"/>
              <a:buFont typeface="Times New Roman"/>
              <a:buNone/>
              <a:defRPr sz="2400">
                <a:latin typeface="Times New Roman"/>
                <a:ea typeface="Times New Roman"/>
                <a:cs typeface="Times New Roman"/>
                <a:sym typeface="Times New Roman"/>
              </a:defRPr>
            </a:lvl7pPr>
            <a:lvl8pPr indent="-228600" lvl="7" marL="3657600" rtl="0" algn="l">
              <a:lnSpc>
                <a:spcPct val="115000"/>
              </a:lnSpc>
              <a:spcBef>
                <a:spcPts val="0"/>
              </a:spcBef>
              <a:spcAft>
                <a:spcPts val="0"/>
              </a:spcAft>
              <a:buSzPts val="2400"/>
              <a:buFont typeface="Times New Roman"/>
              <a:buNone/>
              <a:defRPr sz="2400">
                <a:latin typeface="Times New Roman"/>
                <a:ea typeface="Times New Roman"/>
                <a:cs typeface="Times New Roman"/>
                <a:sym typeface="Times New Roman"/>
              </a:defRPr>
            </a:lvl8pPr>
            <a:lvl9pPr indent="-228600" lvl="8" marL="4114800" rtl="0" algn="l">
              <a:lnSpc>
                <a:spcPct val="115000"/>
              </a:lnSpc>
              <a:spcBef>
                <a:spcPts val="0"/>
              </a:spcBef>
              <a:spcAft>
                <a:spcPts val="0"/>
              </a:spcAft>
              <a:buSzPts val="2400"/>
              <a:buFont typeface="Times New Roman"/>
              <a:buNone/>
              <a:defRPr sz="2400">
                <a:latin typeface="Times New Roman"/>
                <a:ea typeface="Times New Roman"/>
                <a:cs typeface="Times New Roman"/>
                <a:sym typeface="Times New Roman"/>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版面二 (程式碼)">
  <p:cSld name="CUSTOM_1">
    <p:bg>
      <p:bgPr>
        <a:blipFill>
          <a:blip r:embed="rId2">
            <a:alphaModFix/>
          </a:blip>
          <a:stretch>
            <a:fillRect/>
          </a:stretch>
        </a:blipFill>
      </p:bgPr>
    </p:bg>
    <p:spTree>
      <p:nvGrpSpPr>
        <p:cNvPr id="80" name="Shape 80"/>
        <p:cNvGrpSpPr/>
        <p:nvPr/>
      </p:nvGrpSpPr>
      <p:grpSpPr>
        <a:xfrm>
          <a:off x="0" y="0"/>
          <a:ext cx="0" cy="0"/>
          <a:chOff x="0" y="0"/>
          <a:chExt cx="0" cy="0"/>
        </a:xfrm>
      </p:grpSpPr>
      <p:sp>
        <p:nvSpPr>
          <p:cNvPr id="81" name="Google Shape;81;p18"/>
          <p:cNvSpPr txBox="1"/>
          <p:nvPr>
            <p:ph idx="12" type="sldNum"/>
          </p:nvPr>
        </p:nvSpPr>
        <p:spPr>
          <a:xfrm>
            <a:off x="11227808" y="6981108"/>
            <a:ext cx="720000" cy="578700"/>
          </a:xfrm>
          <a:prstGeom prst="rect">
            <a:avLst/>
          </a:prstGeom>
          <a:noFill/>
          <a:ln>
            <a:noFill/>
          </a:ln>
        </p:spPr>
        <p:txBody>
          <a:bodyPr anchorCtr="0" anchor="t" bIns="91425" lIns="91425" spcFirstLastPara="1" rIns="91425" wrap="square" tIns="91425">
            <a:noAutofit/>
          </a:bodyPr>
          <a:lstStyle>
            <a:lvl1pPr lvl="0" rtl="0" algn="ctr">
              <a:buNone/>
              <a:defRPr sz="1600">
                <a:solidFill>
                  <a:srgbClr val="000000"/>
                </a:solidFill>
                <a:latin typeface="Arial"/>
                <a:ea typeface="Arial"/>
                <a:cs typeface="Arial"/>
                <a:sym typeface="Arial"/>
              </a:defRPr>
            </a:lvl1pPr>
            <a:lvl2pPr lvl="1" rtl="0" algn="ctr">
              <a:buNone/>
              <a:defRPr sz="1600">
                <a:solidFill>
                  <a:srgbClr val="000000"/>
                </a:solidFill>
                <a:latin typeface="Arial"/>
                <a:ea typeface="Arial"/>
                <a:cs typeface="Arial"/>
                <a:sym typeface="Arial"/>
              </a:defRPr>
            </a:lvl2pPr>
            <a:lvl3pPr lvl="2" rtl="0" algn="ctr">
              <a:buNone/>
              <a:defRPr sz="1600">
                <a:solidFill>
                  <a:srgbClr val="000000"/>
                </a:solidFill>
                <a:latin typeface="Arial"/>
                <a:ea typeface="Arial"/>
                <a:cs typeface="Arial"/>
                <a:sym typeface="Arial"/>
              </a:defRPr>
            </a:lvl3pPr>
            <a:lvl4pPr lvl="3" rtl="0" algn="ctr">
              <a:buNone/>
              <a:defRPr sz="1600">
                <a:solidFill>
                  <a:srgbClr val="000000"/>
                </a:solidFill>
                <a:latin typeface="Arial"/>
                <a:ea typeface="Arial"/>
                <a:cs typeface="Arial"/>
                <a:sym typeface="Arial"/>
              </a:defRPr>
            </a:lvl4pPr>
            <a:lvl5pPr lvl="4" rtl="0" algn="ctr">
              <a:buNone/>
              <a:defRPr sz="1600">
                <a:solidFill>
                  <a:srgbClr val="000000"/>
                </a:solidFill>
                <a:latin typeface="Arial"/>
                <a:ea typeface="Arial"/>
                <a:cs typeface="Arial"/>
                <a:sym typeface="Arial"/>
              </a:defRPr>
            </a:lvl5pPr>
            <a:lvl6pPr lvl="5" rtl="0" algn="ctr">
              <a:buNone/>
              <a:defRPr sz="1600">
                <a:solidFill>
                  <a:srgbClr val="000000"/>
                </a:solidFill>
                <a:latin typeface="Arial"/>
                <a:ea typeface="Arial"/>
                <a:cs typeface="Arial"/>
                <a:sym typeface="Arial"/>
              </a:defRPr>
            </a:lvl6pPr>
            <a:lvl7pPr lvl="6" rtl="0" algn="ctr">
              <a:buNone/>
              <a:defRPr sz="1600">
                <a:solidFill>
                  <a:srgbClr val="000000"/>
                </a:solidFill>
                <a:latin typeface="Arial"/>
                <a:ea typeface="Arial"/>
                <a:cs typeface="Arial"/>
                <a:sym typeface="Arial"/>
              </a:defRPr>
            </a:lvl7pPr>
            <a:lvl8pPr lvl="7" rtl="0" algn="ctr">
              <a:buNone/>
              <a:defRPr sz="1600">
                <a:solidFill>
                  <a:srgbClr val="000000"/>
                </a:solidFill>
                <a:latin typeface="Arial"/>
                <a:ea typeface="Arial"/>
                <a:cs typeface="Arial"/>
                <a:sym typeface="Arial"/>
              </a:defRPr>
            </a:lvl8pPr>
            <a:lvl9pPr lvl="8" rtl="0" algn="ctr">
              <a:buNone/>
              <a:defRPr sz="1600">
                <a:solidFill>
                  <a:srgbClr val="000000"/>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
        <p:nvSpPr>
          <p:cNvPr id="82" name="Google Shape;82;p18"/>
          <p:cNvSpPr txBox="1"/>
          <p:nvPr>
            <p:ph type="title"/>
          </p:nvPr>
        </p:nvSpPr>
        <p:spPr>
          <a:xfrm>
            <a:off x="599040" y="301320"/>
            <a:ext cx="10798500" cy="1262100"/>
          </a:xfrm>
          <a:prstGeom prst="rect">
            <a:avLst/>
          </a:prstGeom>
          <a:noFill/>
          <a:ln>
            <a:noFill/>
          </a:ln>
        </p:spPr>
        <p:txBody>
          <a:bodyPr anchorCtr="0" anchor="ctr" bIns="0" lIns="0" spcFirstLastPara="1" rIns="0" wrap="square" tIns="0">
            <a:noAutofit/>
          </a:bodyPr>
          <a:lstStyle>
            <a:lvl1pPr lvl="0" rtl="0">
              <a:spcBef>
                <a:spcPts val="0"/>
              </a:spcBef>
              <a:spcAft>
                <a:spcPts val="0"/>
              </a:spcAft>
              <a:buSzPts val="5000"/>
              <a:buFont typeface="Source Sans Pro"/>
              <a:buNone/>
              <a:defRPr sz="5000">
                <a:latin typeface="Source Sans Pro"/>
                <a:ea typeface="Source Sans Pro"/>
                <a:cs typeface="Source Sans Pro"/>
                <a:sym typeface="Source Sans Pro"/>
              </a:defRPr>
            </a:lvl1pPr>
            <a:lvl2pPr lvl="1" rtl="0" algn="l">
              <a:spcBef>
                <a:spcPts val="0"/>
              </a:spcBef>
              <a:spcAft>
                <a:spcPts val="0"/>
              </a:spcAft>
              <a:buSzPts val="6000"/>
              <a:buFont typeface="Source Sans Pro"/>
              <a:buNone/>
              <a:defRPr sz="6000">
                <a:latin typeface="Source Sans Pro"/>
                <a:ea typeface="Source Sans Pro"/>
                <a:cs typeface="Source Sans Pro"/>
                <a:sym typeface="Source Sans Pro"/>
              </a:defRPr>
            </a:lvl2pPr>
            <a:lvl3pPr lvl="2" rtl="0" algn="l">
              <a:spcBef>
                <a:spcPts val="0"/>
              </a:spcBef>
              <a:spcAft>
                <a:spcPts val="0"/>
              </a:spcAft>
              <a:buSzPts val="6000"/>
              <a:buFont typeface="Source Sans Pro"/>
              <a:buNone/>
              <a:defRPr sz="6000">
                <a:latin typeface="Source Sans Pro"/>
                <a:ea typeface="Source Sans Pro"/>
                <a:cs typeface="Source Sans Pro"/>
                <a:sym typeface="Source Sans Pro"/>
              </a:defRPr>
            </a:lvl3pPr>
            <a:lvl4pPr lvl="3" rtl="0" algn="l">
              <a:spcBef>
                <a:spcPts val="0"/>
              </a:spcBef>
              <a:spcAft>
                <a:spcPts val="0"/>
              </a:spcAft>
              <a:buSzPts val="6000"/>
              <a:buFont typeface="Source Sans Pro"/>
              <a:buNone/>
              <a:defRPr sz="6000">
                <a:latin typeface="Source Sans Pro"/>
                <a:ea typeface="Source Sans Pro"/>
                <a:cs typeface="Source Sans Pro"/>
                <a:sym typeface="Source Sans Pro"/>
              </a:defRPr>
            </a:lvl4pPr>
            <a:lvl5pPr lvl="4" rtl="0" algn="l">
              <a:spcBef>
                <a:spcPts val="0"/>
              </a:spcBef>
              <a:spcAft>
                <a:spcPts val="0"/>
              </a:spcAft>
              <a:buSzPts val="6000"/>
              <a:buFont typeface="Source Sans Pro"/>
              <a:buNone/>
              <a:defRPr sz="6000">
                <a:latin typeface="Source Sans Pro"/>
                <a:ea typeface="Source Sans Pro"/>
                <a:cs typeface="Source Sans Pro"/>
                <a:sym typeface="Source Sans Pro"/>
              </a:defRPr>
            </a:lvl5pPr>
            <a:lvl6pPr lvl="5" rtl="0" algn="l">
              <a:spcBef>
                <a:spcPts val="0"/>
              </a:spcBef>
              <a:spcAft>
                <a:spcPts val="0"/>
              </a:spcAft>
              <a:buSzPts val="6000"/>
              <a:buFont typeface="Source Sans Pro"/>
              <a:buNone/>
              <a:defRPr sz="6000">
                <a:latin typeface="Source Sans Pro"/>
                <a:ea typeface="Source Sans Pro"/>
                <a:cs typeface="Source Sans Pro"/>
                <a:sym typeface="Source Sans Pro"/>
              </a:defRPr>
            </a:lvl6pPr>
            <a:lvl7pPr lvl="6" rtl="0" algn="l">
              <a:spcBef>
                <a:spcPts val="0"/>
              </a:spcBef>
              <a:spcAft>
                <a:spcPts val="0"/>
              </a:spcAft>
              <a:buSzPts val="6000"/>
              <a:buFont typeface="Source Sans Pro"/>
              <a:buNone/>
              <a:defRPr sz="6000">
                <a:latin typeface="Source Sans Pro"/>
                <a:ea typeface="Source Sans Pro"/>
                <a:cs typeface="Source Sans Pro"/>
                <a:sym typeface="Source Sans Pro"/>
              </a:defRPr>
            </a:lvl7pPr>
            <a:lvl8pPr lvl="7" rtl="0" algn="l">
              <a:spcBef>
                <a:spcPts val="0"/>
              </a:spcBef>
              <a:spcAft>
                <a:spcPts val="0"/>
              </a:spcAft>
              <a:buSzPts val="6000"/>
              <a:buFont typeface="Source Sans Pro"/>
              <a:buNone/>
              <a:defRPr sz="6000">
                <a:latin typeface="Source Sans Pro"/>
                <a:ea typeface="Source Sans Pro"/>
                <a:cs typeface="Source Sans Pro"/>
                <a:sym typeface="Source Sans Pro"/>
              </a:defRPr>
            </a:lvl8pPr>
            <a:lvl9pPr lvl="8" rtl="0" algn="l">
              <a:spcBef>
                <a:spcPts val="0"/>
              </a:spcBef>
              <a:spcAft>
                <a:spcPts val="0"/>
              </a:spcAft>
              <a:buSzPts val="6000"/>
              <a:buFont typeface="Source Sans Pro"/>
              <a:buNone/>
              <a:defRPr sz="6000">
                <a:latin typeface="Source Sans Pro"/>
                <a:ea typeface="Source Sans Pro"/>
                <a:cs typeface="Source Sans Pro"/>
                <a:sym typeface="Source Sans Pro"/>
              </a:defRPr>
            </a:lvl9pPr>
          </a:lstStyle>
          <a:p/>
        </p:txBody>
      </p:sp>
      <p:sp>
        <p:nvSpPr>
          <p:cNvPr id="83" name="Google Shape;83;p18"/>
          <p:cNvSpPr txBox="1"/>
          <p:nvPr>
            <p:ph idx="1" type="body"/>
          </p:nvPr>
        </p:nvSpPr>
        <p:spPr>
          <a:xfrm>
            <a:off x="599050" y="1563425"/>
            <a:ext cx="10830900" cy="5647500"/>
          </a:xfrm>
          <a:prstGeom prst="rect">
            <a:avLst/>
          </a:prstGeom>
          <a:noFill/>
          <a:ln>
            <a:noFill/>
          </a:ln>
        </p:spPr>
        <p:txBody>
          <a:bodyPr anchorCtr="0" anchor="t" bIns="0" lIns="0" spcFirstLastPara="1" rIns="0" wrap="square" tIns="0">
            <a:noAutofit/>
          </a:bodyPr>
          <a:lstStyle>
            <a:lvl1pPr indent="-228600" lvl="0" marL="457200" rtl="0" algn="l">
              <a:lnSpc>
                <a:spcPct val="115000"/>
              </a:lnSpc>
              <a:spcBef>
                <a:spcPts val="0"/>
              </a:spcBef>
              <a:spcAft>
                <a:spcPts val="0"/>
              </a:spcAft>
              <a:buSzPts val="3000"/>
              <a:buFont typeface="Times New Roman"/>
              <a:buNone/>
              <a:defRPr sz="3000">
                <a:latin typeface="Times New Roman"/>
                <a:ea typeface="Times New Roman"/>
                <a:cs typeface="Times New Roman"/>
                <a:sym typeface="Times New Roman"/>
              </a:defRPr>
            </a:lvl1pPr>
            <a:lvl2pPr indent="-228600" lvl="1" marL="914400" rtl="0" algn="l">
              <a:lnSpc>
                <a:spcPct val="115000"/>
              </a:lnSpc>
              <a:spcBef>
                <a:spcPts val="0"/>
              </a:spcBef>
              <a:spcAft>
                <a:spcPts val="0"/>
              </a:spcAft>
              <a:buSzPts val="2800"/>
              <a:buFont typeface="Times New Roman"/>
              <a:buNone/>
              <a:defRPr sz="2800">
                <a:latin typeface="Times New Roman"/>
                <a:ea typeface="Times New Roman"/>
                <a:cs typeface="Times New Roman"/>
                <a:sym typeface="Times New Roman"/>
              </a:defRPr>
            </a:lvl2pPr>
            <a:lvl3pPr indent="-228600" lvl="2" marL="1371600" rtl="0" algn="l">
              <a:lnSpc>
                <a:spcPct val="115000"/>
              </a:lnSpc>
              <a:spcBef>
                <a:spcPts val="0"/>
              </a:spcBef>
              <a:spcAft>
                <a:spcPts val="0"/>
              </a:spcAft>
              <a:buSzPts val="2600"/>
              <a:buFont typeface="Times New Roman"/>
              <a:buNone/>
              <a:defRPr sz="2600">
                <a:latin typeface="Times New Roman"/>
                <a:ea typeface="Times New Roman"/>
                <a:cs typeface="Times New Roman"/>
                <a:sym typeface="Times New Roman"/>
              </a:defRPr>
            </a:lvl3pPr>
            <a:lvl4pPr indent="-228600" lvl="3" marL="1828800" rtl="0" algn="l">
              <a:lnSpc>
                <a:spcPct val="115000"/>
              </a:lnSpc>
              <a:spcBef>
                <a:spcPts val="0"/>
              </a:spcBef>
              <a:spcAft>
                <a:spcPts val="0"/>
              </a:spcAft>
              <a:buSzPts val="2400"/>
              <a:buFont typeface="Times New Roman"/>
              <a:buNone/>
              <a:defRPr sz="2400">
                <a:latin typeface="Times New Roman"/>
                <a:ea typeface="Times New Roman"/>
                <a:cs typeface="Times New Roman"/>
                <a:sym typeface="Times New Roman"/>
              </a:defRPr>
            </a:lvl4pPr>
            <a:lvl5pPr indent="-228600" lvl="4" marL="2286000" rtl="0" algn="l">
              <a:lnSpc>
                <a:spcPct val="115000"/>
              </a:lnSpc>
              <a:spcBef>
                <a:spcPts val="0"/>
              </a:spcBef>
              <a:spcAft>
                <a:spcPts val="0"/>
              </a:spcAft>
              <a:buSzPts val="2400"/>
              <a:buFont typeface="Times New Roman"/>
              <a:buNone/>
              <a:defRPr sz="2400">
                <a:latin typeface="Times New Roman"/>
                <a:ea typeface="Times New Roman"/>
                <a:cs typeface="Times New Roman"/>
                <a:sym typeface="Times New Roman"/>
              </a:defRPr>
            </a:lvl5pPr>
            <a:lvl6pPr indent="-228600" lvl="5" marL="2743200" rtl="0" algn="l">
              <a:lnSpc>
                <a:spcPct val="115000"/>
              </a:lnSpc>
              <a:spcBef>
                <a:spcPts val="0"/>
              </a:spcBef>
              <a:spcAft>
                <a:spcPts val="0"/>
              </a:spcAft>
              <a:buSzPts val="2400"/>
              <a:buFont typeface="Times New Roman"/>
              <a:buNone/>
              <a:defRPr sz="2400">
                <a:latin typeface="Times New Roman"/>
                <a:ea typeface="Times New Roman"/>
                <a:cs typeface="Times New Roman"/>
                <a:sym typeface="Times New Roman"/>
              </a:defRPr>
            </a:lvl6pPr>
            <a:lvl7pPr indent="-228600" lvl="6" marL="3200400" rtl="0" algn="l">
              <a:lnSpc>
                <a:spcPct val="115000"/>
              </a:lnSpc>
              <a:spcBef>
                <a:spcPts val="0"/>
              </a:spcBef>
              <a:spcAft>
                <a:spcPts val="0"/>
              </a:spcAft>
              <a:buSzPts val="2400"/>
              <a:buFont typeface="Times New Roman"/>
              <a:buNone/>
              <a:defRPr sz="2400">
                <a:latin typeface="Times New Roman"/>
                <a:ea typeface="Times New Roman"/>
                <a:cs typeface="Times New Roman"/>
                <a:sym typeface="Times New Roman"/>
              </a:defRPr>
            </a:lvl7pPr>
            <a:lvl8pPr indent="-228600" lvl="7" marL="3657600" rtl="0" algn="l">
              <a:lnSpc>
                <a:spcPct val="115000"/>
              </a:lnSpc>
              <a:spcBef>
                <a:spcPts val="0"/>
              </a:spcBef>
              <a:spcAft>
                <a:spcPts val="0"/>
              </a:spcAft>
              <a:buSzPts val="2400"/>
              <a:buFont typeface="Times New Roman"/>
              <a:buNone/>
              <a:defRPr sz="2400">
                <a:latin typeface="Times New Roman"/>
                <a:ea typeface="Times New Roman"/>
                <a:cs typeface="Times New Roman"/>
                <a:sym typeface="Times New Roman"/>
              </a:defRPr>
            </a:lvl8pPr>
            <a:lvl9pPr indent="-228600" lvl="8" marL="4114800" rtl="0" algn="l">
              <a:lnSpc>
                <a:spcPct val="115000"/>
              </a:lnSpc>
              <a:spcBef>
                <a:spcPts val="0"/>
              </a:spcBef>
              <a:spcAft>
                <a:spcPts val="0"/>
              </a:spcAft>
              <a:buSzPts val="2400"/>
              <a:buFont typeface="Times New Roman"/>
              <a:buNone/>
              <a:defRPr sz="2400">
                <a:latin typeface="Times New Roman"/>
                <a:ea typeface="Times New Roman"/>
                <a:cs typeface="Times New Roman"/>
                <a:sym typeface="Times New Roman"/>
              </a:defRPr>
            </a:lvl9pPr>
          </a:lstStyle>
          <a:p/>
        </p:txBody>
      </p:sp>
      <p:sp>
        <p:nvSpPr>
          <p:cNvPr id="84" name="Google Shape;84;p18"/>
          <p:cNvSpPr txBox="1"/>
          <p:nvPr>
            <p:ph idx="2" type="body"/>
          </p:nvPr>
        </p:nvSpPr>
        <p:spPr>
          <a:xfrm>
            <a:off x="615250" y="4153475"/>
            <a:ext cx="10798500" cy="1730100"/>
          </a:xfrm>
          <a:prstGeom prst="rect">
            <a:avLst/>
          </a:prstGeom>
          <a:solidFill>
            <a:srgbClr val="EFEFEF"/>
          </a:solid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lvl1pPr indent="-368300" lvl="0" marL="457200" rtl="0">
              <a:spcBef>
                <a:spcPts val="0"/>
              </a:spcBef>
              <a:spcAft>
                <a:spcPts val="0"/>
              </a:spcAft>
              <a:buSzPts val="2200"/>
              <a:buFont typeface="Ubuntu Mono"/>
              <a:buChar char="●"/>
              <a:defRPr sz="2200">
                <a:latin typeface="Ubuntu Mono"/>
                <a:ea typeface="Ubuntu Mono"/>
                <a:cs typeface="Ubuntu Mono"/>
                <a:sym typeface="Ubuntu Mono"/>
              </a:defRPr>
            </a:lvl1pPr>
            <a:lvl2pPr indent="-368300" lvl="1" marL="914400" rtl="0">
              <a:spcBef>
                <a:spcPts val="0"/>
              </a:spcBef>
              <a:spcAft>
                <a:spcPts val="0"/>
              </a:spcAft>
              <a:buSzPts val="2200"/>
              <a:buFont typeface="Ubuntu Mono"/>
              <a:buChar char="○"/>
              <a:defRPr sz="2200">
                <a:latin typeface="Ubuntu Mono"/>
                <a:ea typeface="Ubuntu Mono"/>
                <a:cs typeface="Ubuntu Mono"/>
                <a:sym typeface="Ubuntu Mono"/>
              </a:defRPr>
            </a:lvl2pPr>
            <a:lvl3pPr indent="-368300" lvl="2" marL="1371600" rtl="0">
              <a:spcBef>
                <a:spcPts val="0"/>
              </a:spcBef>
              <a:spcAft>
                <a:spcPts val="0"/>
              </a:spcAft>
              <a:buSzPts val="2200"/>
              <a:buFont typeface="Ubuntu Mono"/>
              <a:buChar char="■"/>
              <a:defRPr sz="2200">
                <a:latin typeface="Ubuntu Mono"/>
                <a:ea typeface="Ubuntu Mono"/>
                <a:cs typeface="Ubuntu Mono"/>
                <a:sym typeface="Ubuntu Mono"/>
              </a:defRPr>
            </a:lvl3pPr>
            <a:lvl4pPr indent="-368300" lvl="3" marL="1828800" rtl="0">
              <a:spcBef>
                <a:spcPts val="0"/>
              </a:spcBef>
              <a:spcAft>
                <a:spcPts val="0"/>
              </a:spcAft>
              <a:buSzPts val="2200"/>
              <a:buFont typeface="Ubuntu Mono"/>
              <a:buChar char="●"/>
              <a:defRPr sz="2200">
                <a:latin typeface="Ubuntu Mono"/>
                <a:ea typeface="Ubuntu Mono"/>
                <a:cs typeface="Ubuntu Mono"/>
                <a:sym typeface="Ubuntu Mono"/>
              </a:defRPr>
            </a:lvl4pPr>
            <a:lvl5pPr indent="-368300" lvl="4" marL="2286000" rtl="0">
              <a:spcBef>
                <a:spcPts val="0"/>
              </a:spcBef>
              <a:spcAft>
                <a:spcPts val="0"/>
              </a:spcAft>
              <a:buSzPts val="2200"/>
              <a:buFont typeface="Ubuntu Mono"/>
              <a:buChar char="○"/>
              <a:defRPr sz="2200">
                <a:latin typeface="Ubuntu Mono"/>
                <a:ea typeface="Ubuntu Mono"/>
                <a:cs typeface="Ubuntu Mono"/>
                <a:sym typeface="Ubuntu Mono"/>
              </a:defRPr>
            </a:lvl5pPr>
            <a:lvl6pPr indent="-368300" lvl="5" marL="2743200" rtl="0">
              <a:spcBef>
                <a:spcPts val="0"/>
              </a:spcBef>
              <a:spcAft>
                <a:spcPts val="0"/>
              </a:spcAft>
              <a:buSzPts val="2200"/>
              <a:buFont typeface="Ubuntu Mono"/>
              <a:buChar char="■"/>
              <a:defRPr sz="2200">
                <a:latin typeface="Ubuntu Mono"/>
                <a:ea typeface="Ubuntu Mono"/>
                <a:cs typeface="Ubuntu Mono"/>
                <a:sym typeface="Ubuntu Mono"/>
              </a:defRPr>
            </a:lvl6pPr>
            <a:lvl7pPr indent="-368300" lvl="6" marL="3200400" rtl="0">
              <a:spcBef>
                <a:spcPts val="0"/>
              </a:spcBef>
              <a:spcAft>
                <a:spcPts val="0"/>
              </a:spcAft>
              <a:buSzPts val="2200"/>
              <a:buFont typeface="Ubuntu Mono"/>
              <a:buChar char="●"/>
              <a:defRPr sz="2200">
                <a:latin typeface="Ubuntu Mono"/>
                <a:ea typeface="Ubuntu Mono"/>
                <a:cs typeface="Ubuntu Mono"/>
                <a:sym typeface="Ubuntu Mono"/>
              </a:defRPr>
            </a:lvl7pPr>
            <a:lvl8pPr indent="-368300" lvl="7" marL="3657600" rtl="0">
              <a:spcBef>
                <a:spcPts val="0"/>
              </a:spcBef>
              <a:spcAft>
                <a:spcPts val="0"/>
              </a:spcAft>
              <a:buSzPts val="2200"/>
              <a:buFont typeface="Ubuntu Mono"/>
              <a:buChar char="○"/>
              <a:defRPr sz="2200">
                <a:latin typeface="Ubuntu Mono"/>
                <a:ea typeface="Ubuntu Mono"/>
                <a:cs typeface="Ubuntu Mono"/>
                <a:sym typeface="Ubuntu Mono"/>
              </a:defRPr>
            </a:lvl8pPr>
            <a:lvl9pPr indent="-368300" lvl="8" marL="4114800" rtl="0">
              <a:spcBef>
                <a:spcPts val="0"/>
              </a:spcBef>
              <a:spcAft>
                <a:spcPts val="0"/>
              </a:spcAft>
              <a:buSzPts val="2200"/>
              <a:buFont typeface="Ubuntu Mono"/>
              <a:buChar char="■"/>
              <a:defRPr sz="2200">
                <a:latin typeface="Ubuntu Mono"/>
                <a:ea typeface="Ubuntu Mono"/>
                <a:cs typeface="Ubuntu Mono"/>
                <a:sym typeface="Ubuntu Mono"/>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版面一" type="obj">
  <p:cSld name="OBJECT">
    <p:bg>
      <p:bgPr>
        <a:blipFill>
          <a:blip r:embed="rId2">
            <a:alphaModFix/>
          </a:blip>
          <a:stretch>
            <a:fillRect/>
          </a:stretch>
        </a:blipFill>
      </p:bgPr>
    </p:bg>
    <p:spTree>
      <p:nvGrpSpPr>
        <p:cNvPr id="13" name="Shape 13"/>
        <p:cNvGrpSpPr/>
        <p:nvPr/>
      </p:nvGrpSpPr>
      <p:grpSpPr>
        <a:xfrm>
          <a:off x="0" y="0"/>
          <a:ext cx="0" cy="0"/>
          <a:chOff x="0" y="0"/>
          <a:chExt cx="0" cy="0"/>
        </a:xfrm>
      </p:grpSpPr>
      <p:sp>
        <p:nvSpPr>
          <p:cNvPr id="14" name="Google Shape;14;p3"/>
          <p:cNvSpPr txBox="1"/>
          <p:nvPr>
            <p:ph type="title"/>
          </p:nvPr>
        </p:nvSpPr>
        <p:spPr>
          <a:xfrm>
            <a:off x="599040" y="301320"/>
            <a:ext cx="10798500" cy="12621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Clr>
                <a:srgbClr val="FFFFFF"/>
              </a:buClr>
              <a:buSzPts val="5000"/>
              <a:buFont typeface="Source Sans Pro"/>
              <a:buNone/>
              <a:defRPr sz="5000">
                <a:solidFill>
                  <a:srgbClr val="FFFFFF"/>
                </a:solidFill>
                <a:latin typeface="Source Sans Pro"/>
                <a:ea typeface="Source Sans Pro"/>
                <a:cs typeface="Source Sans Pro"/>
                <a:sym typeface="Source Sans Pro"/>
              </a:defRPr>
            </a:lvl1pPr>
            <a:lvl2pPr lvl="1" algn="l">
              <a:lnSpc>
                <a:spcPct val="100000"/>
              </a:lnSpc>
              <a:spcBef>
                <a:spcPts val="0"/>
              </a:spcBef>
              <a:spcAft>
                <a:spcPts val="0"/>
              </a:spcAft>
              <a:buSzPts val="6000"/>
              <a:buFont typeface="Source Sans Pro"/>
              <a:buNone/>
              <a:defRPr sz="6000">
                <a:latin typeface="Source Sans Pro"/>
                <a:ea typeface="Source Sans Pro"/>
                <a:cs typeface="Source Sans Pro"/>
                <a:sym typeface="Source Sans Pro"/>
              </a:defRPr>
            </a:lvl2pPr>
            <a:lvl3pPr lvl="2" algn="l">
              <a:lnSpc>
                <a:spcPct val="100000"/>
              </a:lnSpc>
              <a:spcBef>
                <a:spcPts val="0"/>
              </a:spcBef>
              <a:spcAft>
                <a:spcPts val="0"/>
              </a:spcAft>
              <a:buSzPts val="6000"/>
              <a:buFont typeface="Source Sans Pro"/>
              <a:buNone/>
              <a:defRPr sz="6000">
                <a:latin typeface="Source Sans Pro"/>
                <a:ea typeface="Source Sans Pro"/>
                <a:cs typeface="Source Sans Pro"/>
                <a:sym typeface="Source Sans Pro"/>
              </a:defRPr>
            </a:lvl3pPr>
            <a:lvl4pPr lvl="3" algn="l">
              <a:lnSpc>
                <a:spcPct val="100000"/>
              </a:lnSpc>
              <a:spcBef>
                <a:spcPts val="0"/>
              </a:spcBef>
              <a:spcAft>
                <a:spcPts val="0"/>
              </a:spcAft>
              <a:buSzPts val="6000"/>
              <a:buFont typeface="Source Sans Pro"/>
              <a:buNone/>
              <a:defRPr sz="6000">
                <a:latin typeface="Source Sans Pro"/>
                <a:ea typeface="Source Sans Pro"/>
                <a:cs typeface="Source Sans Pro"/>
                <a:sym typeface="Source Sans Pro"/>
              </a:defRPr>
            </a:lvl4pPr>
            <a:lvl5pPr lvl="4" algn="l">
              <a:lnSpc>
                <a:spcPct val="100000"/>
              </a:lnSpc>
              <a:spcBef>
                <a:spcPts val="0"/>
              </a:spcBef>
              <a:spcAft>
                <a:spcPts val="0"/>
              </a:spcAft>
              <a:buSzPts val="6000"/>
              <a:buFont typeface="Source Sans Pro"/>
              <a:buNone/>
              <a:defRPr sz="6000">
                <a:latin typeface="Source Sans Pro"/>
                <a:ea typeface="Source Sans Pro"/>
                <a:cs typeface="Source Sans Pro"/>
                <a:sym typeface="Source Sans Pro"/>
              </a:defRPr>
            </a:lvl5pPr>
            <a:lvl6pPr lvl="5" algn="l">
              <a:lnSpc>
                <a:spcPct val="100000"/>
              </a:lnSpc>
              <a:spcBef>
                <a:spcPts val="0"/>
              </a:spcBef>
              <a:spcAft>
                <a:spcPts val="0"/>
              </a:spcAft>
              <a:buSzPts val="6000"/>
              <a:buFont typeface="Source Sans Pro"/>
              <a:buNone/>
              <a:defRPr sz="6000">
                <a:latin typeface="Source Sans Pro"/>
                <a:ea typeface="Source Sans Pro"/>
                <a:cs typeface="Source Sans Pro"/>
                <a:sym typeface="Source Sans Pro"/>
              </a:defRPr>
            </a:lvl6pPr>
            <a:lvl7pPr lvl="6" algn="l">
              <a:lnSpc>
                <a:spcPct val="100000"/>
              </a:lnSpc>
              <a:spcBef>
                <a:spcPts val="0"/>
              </a:spcBef>
              <a:spcAft>
                <a:spcPts val="0"/>
              </a:spcAft>
              <a:buSzPts val="6000"/>
              <a:buFont typeface="Source Sans Pro"/>
              <a:buNone/>
              <a:defRPr sz="6000">
                <a:latin typeface="Source Sans Pro"/>
                <a:ea typeface="Source Sans Pro"/>
                <a:cs typeface="Source Sans Pro"/>
                <a:sym typeface="Source Sans Pro"/>
              </a:defRPr>
            </a:lvl7pPr>
            <a:lvl8pPr lvl="7" algn="l">
              <a:lnSpc>
                <a:spcPct val="100000"/>
              </a:lnSpc>
              <a:spcBef>
                <a:spcPts val="0"/>
              </a:spcBef>
              <a:spcAft>
                <a:spcPts val="0"/>
              </a:spcAft>
              <a:buSzPts val="6000"/>
              <a:buFont typeface="Source Sans Pro"/>
              <a:buNone/>
              <a:defRPr sz="6000">
                <a:latin typeface="Source Sans Pro"/>
                <a:ea typeface="Source Sans Pro"/>
                <a:cs typeface="Source Sans Pro"/>
                <a:sym typeface="Source Sans Pro"/>
              </a:defRPr>
            </a:lvl8pPr>
            <a:lvl9pPr lvl="8" algn="l">
              <a:lnSpc>
                <a:spcPct val="100000"/>
              </a:lnSpc>
              <a:spcBef>
                <a:spcPts val="0"/>
              </a:spcBef>
              <a:spcAft>
                <a:spcPts val="0"/>
              </a:spcAft>
              <a:buSzPts val="6000"/>
              <a:buFont typeface="Source Sans Pro"/>
              <a:buNone/>
              <a:defRPr sz="6000">
                <a:latin typeface="Source Sans Pro"/>
                <a:ea typeface="Source Sans Pro"/>
                <a:cs typeface="Source Sans Pro"/>
                <a:sym typeface="Source Sans Pro"/>
              </a:defRPr>
            </a:lvl9pPr>
          </a:lstStyle>
          <a:p/>
        </p:txBody>
      </p:sp>
      <p:sp>
        <p:nvSpPr>
          <p:cNvPr id="15" name="Google Shape;15;p3"/>
          <p:cNvSpPr txBox="1"/>
          <p:nvPr>
            <p:ph idx="1" type="body"/>
          </p:nvPr>
        </p:nvSpPr>
        <p:spPr>
          <a:xfrm>
            <a:off x="599050" y="1563425"/>
            <a:ext cx="10830900" cy="5660400"/>
          </a:xfrm>
          <a:prstGeom prst="rect">
            <a:avLst/>
          </a:prstGeom>
          <a:noFill/>
          <a:ln>
            <a:noFill/>
          </a:ln>
        </p:spPr>
        <p:txBody>
          <a:bodyPr anchorCtr="0" anchor="t" bIns="0" lIns="0" spcFirstLastPara="1" rIns="0" wrap="square" tIns="0">
            <a:noAutofit/>
          </a:bodyPr>
          <a:lstStyle>
            <a:lvl1pPr indent="-228600" lvl="0" marL="457200" marR="0" rtl="0" algn="l">
              <a:lnSpc>
                <a:spcPct val="115000"/>
              </a:lnSpc>
              <a:spcBef>
                <a:spcPts val="0"/>
              </a:spcBef>
              <a:spcAft>
                <a:spcPts val="0"/>
              </a:spcAft>
              <a:buClr>
                <a:srgbClr val="000000"/>
              </a:buClr>
              <a:buSzPts val="3000"/>
              <a:buFont typeface="Times New Roman"/>
              <a:buNone/>
              <a:defRPr b="0" i="0" sz="3000" u="none" cap="none" strike="noStrike">
                <a:solidFill>
                  <a:srgbClr val="000000"/>
                </a:solidFill>
                <a:latin typeface="Times New Roman"/>
                <a:ea typeface="Times New Roman"/>
                <a:cs typeface="Times New Roman"/>
                <a:sym typeface="Times New Roman"/>
              </a:defRPr>
            </a:lvl1pPr>
            <a:lvl2pPr indent="-228600" lvl="1" marL="914400" marR="0" rtl="0" algn="l">
              <a:lnSpc>
                <a:spcPct val="115000"/>
              </a:lnSpc>
              <a:spcBef>
                <a:spcPts val="0"/>
              </a:spcBef>
              <a:spcAft>
                <a:spcPts val="0"/>
              </a:spcAft>
              <a:buClr>
                <a:srgbClr val="000000"/>
              </a:buClr>
              <a:buSzPts val="2800"/>
              <a:buFont typeface="Times New Roman"/>
              <a:buNone/>
              <a:defRPr b="0" i="0" sz="2800" u="none" cap="none" strike="noStrike">
                <a:solidFill>
                  <a:srgbClr val="000000"/>
                </a:solidFill>
                <a:latin typeface="Times New Roman"/>
                <a:ea typeface="Times New Roman"/>
                <a:cs typeface="Times New Roman"/>
                <a:sym typeface="Times New Roman"/>
              </a:defRPr>
            </a:lvl2pPr>
            <a:lvl3pPr indent="-228600" lvl="2" marL="1371600" marR="0" rtl="0" algn="l">
              <a:lnSpc>
                <a:spcPct val="115000"/>
              </a:lnSpc>
              <a:spcBef>
                <a:spcPts val="0"/>
              </a:spcBef>
              <a:spcAft>
                <a:spcPts val="0"/>
              </a:spcAft>
              <a:buClr>
                <a:srgbClr val="000000"/>
              </a:buClr>
              <a:buSzPts val="2600"/>
              <a:buFont typeface="Times New Roman"/>
              <a:buNone/>
              <a:defRPr b="0" i="0" sz="2600" u="none" cap="none" strike="noStrike">
                <a:solidFill>
                  <a:srgbClr val="000000"/>
                </a:solidFill>
                <a:latin typeface="Times New Roman"/>
                <a:ea typeface="Times New Roman"/>
                <a:cs typeface="Times New Roman"/>
                <a:sym typeface="Times New Roman"/>
              </a:defRPr>
            </a:lvl3pPr>
            <a:lvl4pPr indent="-228600" lvl="3" marL="1828800" marR="0" rtl="0" algn="l">
              <a:lnSpc>
                <a:spcPct val="115000"/>
              </a:lnSpc>
              <a:spcBef>
                <a:spcPts val="0"/>
              </a:spcBef>
              <a:spcAft>
                <a:spcPts val="0"/>
              </a:spcAft>
              <a:buClr>
                <a:srgbClr val="000000"/>
              </a:buClr>
              <a:buSzPts val="2400"/>
              <a:buFont typeface="Times New Roman"/>
              <a:buNone/>
              <a:defRPr b="0" i="0" sz="2400" u="none" cap="none" strike="noStrike">
                <a:solidFill>
                  <a:srgbClr val="000000"/>
                </a:solidFill>
                <a:latin typeface="Times New Roman"/>
                <a:ea typeface="Times New Roman"/>
                <a:cs typeface="Times New Roman"/>
                <a:sym typeface="Times New Roman"/>
              </a:defRPr>
            </a:lvl4pPr>
            <a:lvl5pPr indent="-228600" lvl="4" marL="2286000" marR="0" rtl="0" algn="l">
              <a:lnSpc>
                <a:spcPct val="115000"/>
              </a:lnSpc>
              <a:spcBef>
                <a:spcPts val="0"/>
              </a:spcBef>
              <a:spcAft>
                <a:spcPts val="0"/>
              </a:spcAft>
              <a:buClr>
                <a:srgbClr val="000000"/>
              </a:buClr>
              <a:buSzPts val="2400"/>
              <a:buFont typeface="Times New Roman"/>
              <a:buNone/>
              <a:defRPr b="0" i="0" sz="2400" u="none" cap="none" strike="noStrike">
                <a:solidFill>
                  <a:srgbClr val="000000"/>
                </a:solidFill>
                <a:latin typeface="Times New Roman"/>
                <a:ea typeface="Times New Roman"/>
                <a:cs typeface="Times New Roman"/>
                <a:sym typeface="Times New Roman"/>
              </a:defRPr>
            </a:lvl5pPr>
            <a:lvl6pPr indent="-228600" lvl="5" marL="2743200" marR="0" rtl="0" algn="l">
              <a:lnSpc>
                <a:spcPct val="115000"/>
              </a:lnSpc>
              <a:spcBef>
                <a:spcPts val="0"/>
              </a:spcBef>
              <a:spcAft>
                <a:spcPts val="0"/>
              </a:spcAft>
              <a:buClr>
                <a:srgbClr val="000000"/>
              </a:buClr>
              <a:buSzPts val="2400"/>
              <a:buFont typeface="Times New Roman"/>
              <a:buNone/>
              <a:defRPr b="0" i="0" sz="2400" u="none" cap="none" strike="noStrike">
                <a:solidFill>
                  <a:srgbClr val="000000"/>
                </a:solidFill>
                <a:latin typeface="Times New Roman"/>
                <a:ea typeface="Times New Roman"/>
                <a:cs typeface="Times New Roman"/>
                <a:sym typeface="Times New Roman"/>
              </a:defRPr>
            </a:lvl6pPr>
            <a:lvl7pPr indent="-228600" lvl="6" marL="3200400" marR="0" rtl="0" algn="l">
              <a:lnSpc>
                <a:spcPct val="115000"/>
              </a:lnSpc>
              <a:spcBef>
                <a:spcPts val="0"/>
              </a:spcBef>
              <a:spcAft>
                <a:spcPts val="0"/>
              </a:spcAft>
              <a:buClr>
                <a:srgbClr val="000000"/>
              </a:buClr>
              <a:buSzPts val="2400"/>
              <a:buFont typeface="Times New Roman"/>
              <a:buNone/>
              <a:defRPr b="0" i="0" sz="2400" u="none" cap="none" strike="noStrike">
                <a:solidFill>
                  <a:srgbClr val="000000"/>
                </a:solidFill>
                <a:latin typeface="Times New Roman"/>
                <a:ea typeface="Times New Roman"/>
                <a:cs typeface="Times New Roman"/>
                <a:sym typeface="Times New Roman"/>
              </a:defRPr>
            </a:lvl7pPr>
            <a:lvl8pPr indent="-228600" lvl="7" marL="3657600" marR="0" rtl="0" algn="l">
              <a:lnSpc>
                <a:spcPct val="115000"/>
              </a:lnSpc>
              <a:spcBef>
                <a:spcPts val="0"/>
              </a:spcBef>
              <a:spcAft>
                <a:spcPts val="0"/>
              </a:spcAft>
              <a:buClr>
                <a:srgbClr val="000000"/>
              </a:buClr>
              <a:buSzPts val="2400"/>
              <a:buFont typeface="Times New Roman"/>
              <a:buNone/>
              <a:defRPr b="0" i="0" sz="2400" u="none" cap="none" strike="noStrike">
                <a:solidFill>
                  <a:srgbClr val="000000"/>
                </a:solidFill>
                <a:latin typeface="Times New Roman"/>
                <a:ea typeface="Times New Roman"/>
                <a:cs typeface="Times New Roman"/>
                <a:sym typeface="Times New Roman"/>
              </a:defRPr>
            </a:lvl8pPr>
            <a:lvl9pPr indent="-228600" lvl="8" marL="4114800" marR="0" rtl="0" algn="l">
              <a:lnSpc>
                <a:spcPct val="115000"/>
              </a:lnSpc>
              <a:spcBef>
                <a:spcPts val="0"/>
              </a:spcBef>
              <a:spcAft>
                <a:spcPts val="0"/>
              </a:spcAft>
              <a:buClr>
                <a:srgbClr val="000000"/>
              </a:buClr>
              <a:buSzPts val="2400"/>
              <a:buFont typeface="Times New Roman"/>
              <a:buNone/>
              <a:defRPr b="0" i="0" sz="2400" u="none" cap="none" strike="noStrike">
                <a:solidFill>
                  <a:srgbClr val="000000"/>
                </a:solidFill>
                <a:latin typeface="Times New Roman"/>
                <a:ea typeface="Times New Roman"/>
                <a:cs typeface="Times New Roman"/>
                <a:sym typeface="Times New Roman"/>
              </a:defRPr>
            </a:lvl9pPr>
          </a:lstStyle>
          <a:p/>
        </p:txBody>
      </p:sp>
      <p:sp>
        <p:nvSpPr>
          <p:cNvPr id="16" name="Google Shape;16;p3"/>
          <p:cNvSpPr txBox="1"/>
          <p:nvPr>
            <p:ph idx="12" type="sldNum"/>
          </p:nvPr>
        </p:nvSpPr>
        <p:spPr>
          <a:xfrm>
            <a:off x="11227808" y="6981108"/>
            <a:ext cx="720000" cy="578700"/>
          </a:xfrm>
          <a:prstGeom prst="rect">
            <a:avLst/>
          </a:prstGeom>
          <a:noFill/>
          <a:ln>
            <a:noFill/>
          </a:ln>
        </p:spPr>
        <p:txBody>
          <a:bodyPr anchorCtr="0" anchor="t" bIns="91425" lIns="91425" spcFirstLastPara="1" rIns="91425" wrap="square" tIns="91425">
            <a:noAutofit/>
          </a:bodyPr>
          <a:lstStyle>
            <a:lvl1pPr indent="0" lvl="0" marL="0" marR="0" algn="ctr">
              <a:lnSpc>
                <a:spcPct val="100000"/>
              </a:lnSpc>
              <a:spcBef>
                <a:spcPts val="0"/>
              </a:spcBef>
              <a:spcAft>
                <a:spcPts val="0"/>
              </a:spcAft>
              <a:buClr>
                <a:srgbClr val="000000"/>
              </a:buClr>
              <a:buSzPts val="1600"/>
              <a:buFont typeface="Arial"/>
              <a:buNone/>
              <a:defRPr b="0" i="0" sz="1600" u="none" cap="none" strike="noStrike">
                <a:solidFill>
                  <a:srgbClr val="000000"/>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600"/>
              <a:buFont typeface="Arial"/>
              <a:buNone/>
              <a:defRPr b="0" i="0" sz="1600" u="none" cap="none" strike="noStrike">
                <a:solidFill>
                  <a:srgbClr val="000000"/>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600"/>
              <a:buFont typeface="Arial"/>
              <a:buNone/>
              <a:defRPr b="0" i="0" sz="1600" u="none" cap="none" strike="noStrike">
                <a:solidFill>
                  <a:srgbClr val="000000"/>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600"/>
              <a:buFont typeface="Arial"/>
              <a:buNone/>
              <a:defRPr b="0" i="0" sz="1600" u="none" cap="none" strike="noStrike">
                <a:solidFill>
                  <a:srgbClr val="000000"/>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600"/>
              <a:buFont typeface="Arial"/>
              <a:buNone/>
              <a:defRPr b="0" i="0" sz="1600" u="none" cap="none" strike="noStrike">
                <a:solidFill>
                  <a:srgbClr val="000000"/>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600"/>
              <a:buFont typeface="Arial"/>
              <a:buNone/>
              <a:defRPr b="0" i="0" sz="1600" u="none" cap="none" strike="noStrike">
                <a:solidFill>
                  <a:srgbClr val="000000"/>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600"/>
              <a:buFont typeface="Arial"/>
              <a:buNone/>
              <a:defRPr b="0" i="0" sz="1600" u="none" cap="none" strike="noStrike">
                <a:solidFill>
                  <a:srgbClr val="000000"/>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600"/>
              <a:buFont typeface="Arial"/>
              <a:buNone/>
              <a:defRPr b="0" i="0" sz="1600" u="none" cap="none" strike="noStrike">
                <a:solidFill>
                  <a:srgbClr val="000000"/>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600"/>
              <a:buFont typeface="Arial"/>
              <a:buNone/>
              <a:defRPr b="0" i="0" sz="1600" u="none" cap="none" strike="noStrike">
                <a:solidFill>
                  <a:srgbClr val="000000"/>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orient="horz" pos="2381">
          <p15:clr>
            <a:srgbClr val="FA7B17"/>
          </p15:clr>
        </p15:guide>
        <p15:guide id="2" pos="3779">
          <p15:clr>
            <a:srgbClr val="FA7B17"/>
          </p15:clr>
        </p15:guide>
      </p15:sldGuideLst>
    </p:ext>
  </p:extLs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版面一 (程式碼)">
  <p:cSld name="OBJECT_1">
    <p:bg>
      <p:bgPr>
        <a:blipFill>
          <a:blip r:embed="rId2">
            <a:alphaModFix/>
          </a:blip>
          <a:stretch>
            <a:fillRect/>
          </a:stretch>
        </a:blipFill>
      </p:bgPr>
    </p:bg>
    <p:spTree>
      <p:nvGrpSpPr>
        <p:cNvPr id="17" name="Shape 17"/>
        <p:cNvGrpSpPr/>
        <p:nvPr/>
      </p:nvGrpSpPr>
      <p:grpSpPr>
        <a:xfrm>
          <a:off x="0" y="0"/>
          <a:ext cx="0" cy="0"/>
          <a:chOff x="0" y="0"/>
          <a:chExt cx="0" cy="0"/>
        </a:xfrm>
      </p:grpSpPr>
      <p:sp>
        <p:nvSpPr>
          <p:cNvPr id="18" name="Google Shape;18;p4"/>
          <p:cNvSpPr txBox="1"/>
          <p:nvPr>
            <p:ph type="title"/>
          </p:nvPr>
        </p:nvSpPr>
        <p:spPr>
          <a:xfrm>
            <a:off x="599040" y="301320"/>
            <a:ext cx="10798500" cy="12621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Clr>
                <a:srgbClr val="FFFFFF"/>
              </a:buClr>
              <a:buSzPts val="5000"/>
              <a:buFont typeface="Source Sans Pro"/>
              <a:buNone/>
              <a:defRPr sz="5000">
                <a:solidFill>
                  <a:srgbClr val="FFFFFF"/>
                </a:solidFill>
                <a:latin typeface="Source Sans Pro"/>
                <a:ea typeface="Source Sans Pro"/>
                <a:cs typeface="Source Sans Pro"/>
                <a:sym typeface="Source Sans Pro"/>
              </a:defRPr>
            </a:lvl1pPr>
            <a:lvl2pPr lvl="1" algn="l">
              <a:lnSpc>
                <a:spcPct val="100000"/>
              </a:lnSpc>
              <a:spcBef>
                <a:spcPts val="0"/>
              </a:spcBef>
              <a:spcAft>
                <a:spcPts val="0"/>
              </a:spcAft>
              <a:buSzPts val="6000"/>
              <a:buFont typeface="Source Sans Pro"/>
              <a:buNone/>
              <a:defRPr sz="6000">
                <a:latin typeface="Source Sans Pro"/>
                <a:ea typeface="Source Sans Pro"/>
                <a:cs typeface="Source Sans Pro"/>
                <a:sym typeface="Source Sans Pro"/>
              </a:defRPr>
            </a:lvl2pPr>
            <a:lvl3pPr lvl="2" algn="l">
              <a:lnSpc>
                <a:spcPct val="100000"/>
              </a:lnSpc>
              <a:spcBef>
                <a:spcPts val="0"/>
              </a:spcBef>
              <a:spcAft>
                <a:spcPts val="0"/>
              </a:spcAft>
              <a:buSzPts val="6000"/>
              <a:buFont typeface="Source Sans Pro"/>
              <a:buNone/>
              <a:defRPr sz="6000">
                <a:latin typeface="Source Sans Pro"/>
                <a:ea typeface="Source Sans Pro"/>
                <a:cs typeface="Source Sans Pro"/>
                <a:sym typeface="Source Sans Pro"/>
              </a:defRPr>
            </a:lvl3pPr>
            <a:lvl4pPr lvl="3" algn="l">
              <a:lnSpc>
                <a:spcPct val="100000"/>
              </a:lnSpc>
              <a:spcBef>
                <a:spcPts val="0"/>
              </a:spcBef>
              <a:spcAft>
                <a:spcPts val="0"/>
              </a:spcAft>
              <a:buSzPts val="6000"/>
              <a:buFont typeface="Source Sans Pro"/>
              <a:buNone/>
              <a:defRPr sz="6000">
                <a:latin typeface="Source Sans Pro"/>
                <a:ea typeface="Source Sans Pro"/>
                <a:cs typeface="Source Sans Pro"/>
                <a:sym typeface="Source Sans Pro"/>
              </a:defRPr>
            </a:lvl4pPr>
            <a:lvl5pPr lvl="4" algn="l">
              <a:lnSpc>
                <a:spcPct val="100000"/>
              </a:lnSpc>
              <a:spcBef>
                <a:spcPts val="0"/>
              </a:spcBef>
              <a:spcAft>
                <a:spcPts val="0"/>
              </a:spcAft>
              <a:buSzPts val="6000"/>
              <a:buFont typeface="Source Sans Pro"/>
              <a:buNone/>
              <a:defRPr sz="6000">
                <a:latin typeface="Source Sans Pro"/>
                <a:ea typeface="Source Sans Pro"/>
                <a:cs typeface="Source Sans Pro"/>
                <a:sym typeface="Source Sans Pro"/>
              </a:defRPr>
            </a:lvl5pPr>
            <a:lvl6pPr lvl="5" algn="l">
              <a:lnSpc>
                <a:spcPct val="100000"/>
              </a:lnSpc>
              <a:spcBef>
                <a:spcPts val="0"/>
              </a:spcBef>
              <a:spcAft>
                <a:spcPts val="0"/>
              </a:spcAft>
              <a:buSzPts val="6000"/>
              <a:buFont typeface="Source Sans Pro"/>
              <a:buNone/>
              <a:defRPr sz="6000">
                <a:latin typeface="Source Sans Pro"/>
                <a:ea typeface="Source Sans Pro"/>
                <a:cs typeface="Source Sans Pro"/>
                <a:sym typeface="Source Sans Pro"/>
              </a:defRPr>
            </a:lvl6pPr>
            <a:lvl7pPr lvl="6" algn="l">
              <a:lnSpc>
                <a:spcPct val="100000"/>
              </a:lnSpc>
              <a:spcBef>
                <a:spcPts val="0"/>
              </a:spcBef>
              <a:spcAft>
                <a:spcPts val="0"/>
              </a:spcAft>
              <a:buSzPts val="6000"/>
              <a:buFont typeface="Source Sans Pro"/>
              <a:buNone/>
              <a:defRPr sz="6000">
                <a:latin typeface="Source Sans Pro"/>
                <a:ea typeface="Source Sans Pro"/>
                <a:cs typeface="Source Sans Pro"/>
                <a:sym typeface="Source Sans Pro"/>
              </a:defRPr>
            </a:lvl7pPr>
            <a:lvl8pPr lvl="7" algn="l">
              <a:lnSpc>
                <a:spcPct val="100000"/>
              </a:lnSpc>
              <a:spcBef>
                <a:spcPts val="0"/>
              </a:spcBef>
              <a:spcAft>
                <a:spcPts val="0"/>
              </a:spcAft>
              <a:buSzPts val="6000"/>
              <a:buFont typeface="Source Sans Pro"/>
              <a:buNone/>
              <a:defRPr sz="6000">
                <a:latin typeface="Source Sans Pro"/>
                <a:ea typeface="Source Sans Pro"/>
                <a:cs typeface="Source Sans Pro"/>
                <a:sym typeface="Source Sans Pro"/>
              </a:defRPr>
            </a:lvl8pPr>
            <a:lvl9pPr lvl="8" algn="l">
              <a:lnSpc>
                <a:spcPct val="100000"/>
              </a:lnSpc>
              <a:spcBef>
                <a:spcPts val="0"/>
              </a:spcBef>
              <a:spcAft>
                <a:spcPts val="0"/>
              </a:spcAft>
              <a:buSzPts val="6000"/>
              <a:buFont typeface="Source Sans Pro"/>
              <a:buNone/>
              <a:defRPr sz="6000">
                <a:latin typeface="Source Sans Pro"/>
                <a:ea typeface="Source Sans Pro"/>
                <a:cs typeface="Source Sans Pro"/>
                <a:sym typeface="Source Sans Pro"/>
              </a:defRPr>
            </a:lvl9pPr>
          </a:lstStyle>
          <a:p/>
        </p:txBody>
      </p:sp>
      <p:sp>
        <p:nvSpPr>
          <p:cNvPr id="19" name="Google Shape;19;p4"/>
          <p:cNvSpPr txBox="1"/>
          <p:nvPr>
            <p:ph idx="1" type="body"/>
          </p:nvPr>
        </p:nvSpPr>
        <p:spPr>
          <a:xfrm>
            <a:off x="599050" y="1563425"/>
            <a:ext cx="10830900" cy="5660400"/>
          </a:xfrm>
          <a:prstGeom prst="rect">
            <a:avLst/>
          </a:prstGeom>
          <a:noFill/>
          <a:ln>
            <a:noFill/>
          </a:ln>
        </p:spPr>
        <p:txBody>
          <a:bodyPr anchorCtr="0" anchor="t" bIns="0" lIns="0" spcFirstLastPara="1" rIns="0" wrap="square" tIns="0">
            <a:noAutofit/>
          </a:bodyPr>
          <a:lstStyle>
            <a:lvl1pPr indent="-228600" lvl="0" marL="457200" marR="0" rtl="0" algn="l">
              <a:lnSpc>
                <a:spcPct val="115000"/>
              </a:lnSpc>
              <a:spcBef>
                <a:spcPts val="0"/>
              </a:spcBef>
              <a:spcAft>
                <a:spcPts val="0"/>
              </a:spcAft>
              <a:buClr>
                <a:srgbClr val="000000"/>
              </a:buClr>
              <a:buSzPts val="3000"/>
              <a:buFont typeface="Times New Roman"/>
              <a:buNone/>
              <a:defRPr b="0" i="0" sz="3000" u="none" cap="none" strike="noStrike">
                <a:solidFill>
                  <a:srgbClr val="000000"/>
                </a:solidFill>
                <a:latin typeface="Times New Roman"/>
                <a:ea typeface="Times New Roman"/>
                <a:cs typeface="Times New Roman"/>
                <a:sym typeface="Times New Roman"/>
              </a:defRPr>
            </a:lvl1pPr>
            <a:lvl2pPr indent="-228600" lvl="1" marL="914400" marR="0" rtl="0" algn="l">
              <a:lnSpc>
                <a:spcPct val="115000"/>
              </a:lnSpc>
              <a:spcBef>
                <a:spcPts val="0"/>
              </a:spcBef>
              <a:spcAft>
                <a:spcPts val="0"/>
              </a:spcAft>
              <a:buClr>
                <a:srgbClr val="000000"/>
              </a:buClr>
              <a:buSzPts val="2800"/>
              <a:buFont typeface="Times New Roman"/>
              <a:buNone/>
              <a:defRPr b="0" i="0" sz="2800" u="none" cap="none" strike="noStrike">
                <a:solidFill>
                  <a:srgbClr val="000000"/>
                </a:solidFill>
                <a:latin typeface="Times New Roman"/>
                <a:ea typeface="Times New Roman"/>
                <a:cs typeface="Times New Roman"/>
                <a:sym typeface="Times New Roman"/>
              </a:defRPr>
            </a:lvl2pPr>
            <a:lvl3pPr indent="-228600" lvl="2" marL="1371600" marR="0" rtl="0" algn="l">
              <a:lnSpc>
                <a:spcPct val="115000"/>
              </a:lnSpc>
              <a:spcBef>
                <a:spcPts val="0"/>
              </a:spcBef>
              <a:spcAft>
                <a:spcPts val="0"/>
              </a:spcAft>
              <a:buClr>
                <a:srgbClr val="000000"/>
              </a:buClr>
              <a:buSzPts val="2600"/>
              <a:buFont typeface="Times New Roman"/>
              <a:buNone/>
              <a:defRPr b="0" i="0" sz="2600" u="none" cap="none" strike="noStrike">
                <a:solidFill>
                  <a:srgbClr val="000000"/>
                </a:solidFill>
                <a:latin typeface="Times New Roman"/>
                <a:ea typeface="Times New Roman"/>
                <a:cs typeface="Times New Roman"/>
                <a:sym typeface="Times New Roman"/>
              </a:defRPr>
            </a:lvl3pPr>
            <a:lvl4pPr indent="-228600" lvl="3" marL="1828800" marR="0" rtl="0" algn="l">
              <a:lnSpc>
                <a:spcPct val="115000"/>
              </a:lnSpc>
              <a:spcBef>
                <a:spcPts val="0"/>
              </a:spcBef>
              <a:spcAft>
                <a:spcPts val="0"/>
              </a:spcAft>
              <a:buClr>
                <a:srgbClr val="000000"/>
              </a:buClr>
              <a:buSzPts val="2400"/>
              <a:buFont typeface="Times New Roman"/>
              <a:buNone/>
              <a:defRPr b="0" i="0" sz="2400" u="none" cap="none" strike="noStrike">
                <a:solidFill>
                  <a:srgbClr val="000000"/>
                </a:solidFill>
                <a:latin typeface="Times New Roman"/>
                <a:ea typeface="Times New Roman"/>
                <a:cs typeface="Times New Roman"/>
                <a:sym typeface="Times New Roman"/>
              </a:defRPr>
            </a:lvl4pPr>
            <a:lvl5pPr indent="-228600" lvl="4" marL="2286000" marR="0" rtl="0" algn="l">
              <a:lnSpc>
                <a:spcPct val="115000"/>
              </a:lnSpc>
              <a:spcBef>
                <a:spcPts val="0"/>
              </a:spcBef>
              <a:spcAft>
                <a:spcPts val="0"/>
              </a:spcAft>
              <a:buClr>
                <a:srgbClr val="000000"/>
              </a:buClr>
              <a:buSzPts val="2400"/>
              <a:buFont typeface="Times New Roman"/>
              <a:buNone/>
              <a:defRPr b="0" i="0" sz="2400" u="none" cap="none" strike="noStrike">
                <a:solidFill>
                  <a:srgbClr val="000000"/>
                </a:solidFill>
                <a:latin typeface="Times New Roman"/>
                <a:ea typeface="Times New Roman"/>
                <a:cs typeface="Times New Roman"/>
                <a:sym typeface="Times New Roman"/>
              </a:defRPr>
            </a:lvl5pPr>
            <a:lvl6pPr indent="-228600" lvl="5" marL="2743200" marR="0" rtl="0" algn="l">
              <a:lnSpc>
                <a:spcPct val="115000"/>
              </a:lnSpc>
              <a:spcBef>
                <a:spcPts val="0"/>
              </a:spcBef>
              <a:spcAft>
                <a:spcPts val="0"/>
              </a:spcAft>
              <a:buClr>
                <a:srgbClr val="000000"/>
              </a:buClr>
              <a:buSzPts val="2400"/>
              <a:buFont typeface="Times New Roman"/>
              <a:buNone/>
              <a:defRPr b="0" i="0" sz="2400" u="none" cap="none" strike="noStrike">
                <a:solidFill>
                  <a:srgbClr val="000000"/>
                </a:solidFill>
                <a:latin typeface="Times New Roman"/>
                <a:ea typeface="Times New Roman"/>
                <a:cs typeface="Times New Roman"/>
                <a:sym typeface="Times New Roman"/>
              </a:defRPr>
            </a:lvl6pPr>
            <a:lvl7pPr indent="-228600" lvl="6" marL="3200400" marR="0" rtl="0" algn="l">
              <a:lnSpc>
                <a:spcPct val="115000"/>
              </a:lnSpc>
              <a:spcBef>
                <a:spcPts val="0"/>
              </a:spcBef>
              <a:spcAft>
                <a:spcPts val="0"/>
              </a:spcAft>
              <a:buClr>
                <a:srgbClr val="000000"/>
              </a:buClr>
              <a:buSzPts val="2400"/>
              <a:buFont typeface="Times New Roman"/>
              <a:buNone/>
              <a:defRPr b="0" i="0" sz="2400" u="none" cap="none" strike="noStrike">
                <a:solidFill>
                  <a:srgbClr val="000000"/>
                </a:solidFill>
                <a:latin typeface="Times New Roman"/>
                <a:ea typeface="Times New Roman"/>
                <a:cs typeface="Times New Roman"/>
                <a:sym typeface="Times New Roman"/>
              </a:defRPr>
            </a:lvl7pPr>
            <a:lvl8pPr indent="-228600" lvl="7" marL="3657600" marR="0" rtl="0" algn="l">
              <a:lnSpc>
                <a:spcPct val="115000"/>
              </a:lnSpc>
              <a:spcBef>
                <a:spcPts val="0"/>
              </a:spcBef>
              <a:spcAft>
                <a:spcPts val="0"/>
              </a:spcAft>
              <a:buClr>
                <a:srgbClr val="000000"/>
              </a:buClr>
              <a:buSzPts val="2400"/>
              <a:buFont typeface="Times New Roman"/>
              <a:buNone/>
              <a:defRPr b="0" i="0" sz="2400" u="none" cap="none" strike="noStrike">
                <a:solidFill>
                  <a:srgbClr val="000000"/>
                </a:solidFill>
                <a:latin typeface="Times New Roman"/>
                <a:ea typeface="Times New Roman"/>
                <a:cs typeface="Times New Roman"/>
                <a:sym typeface="Times New Roman"/>
              </a:defRPr>
            </a:lvl8pPr>
            <a:lvl9pPr indent="-228600" lvl="8" marL="4114800" marR="0" rtl="0" algn="l">
              <a:lnSpc>
                <a:spcPct val="115000"/>
              </a:lnSpc>
              <a:spcBef>
                <a:spcPts val="0"/>
              </a:spcBef>
              <a:spcAft>
                <a:spcPts val="0"/>
              </a:spcAft>
              <a:buClr>
                <a:srgbClr val="000000"/>
              </a:buClr>
              <a:buSzPts val="2400"/>
              <a:buFont typeface="Times New Roman"/>
              <a:buNone/>
              <a:defRPr b="0" i="0" sz="2400" u="none" cap="none" strike="noStrike">
                <a:solidFill>
                  <a:srgbClr val="000000"/>
                </a:solidFill>
                <a:latin typeface="Times New Roman"/>
                <a:ea typeface="Times New Roman"/>
                <a:cs typeface="Times New Roman"/>
                <a:sym typeface="Times New Roman"/>
              </a:defRPr>
            </a:lvl9pPr>
          </a:lstStyle>
          <a:p/>
        </p:txBody>
      </p:sp>
      <p:sp>
        <p:nvSpPr>
          <p:cNvPr id="20" name="Google Shape;20;p4"/>
          <p:cNvSpPr txBox="1"/>
          <p:nvPr>
            <p:ph idx="12" type="sldNum"/>
          </p:nvPr>
        </p:nvSpPr>
        <p:spPr>
          <a:xfrm>
            <a:off x="11227808" y="6981108"/>
            <a:ext cx="720000" cy="578700"/>
          </a:xfrm>
          <a:prstGeom prst="rect">
            <a:avLst/>
          </a:prstGeom>
          <a:noFill/>
          <a:ln>
            <a:noFill/>
          </a:ln>
        </p:spPr>
        <p:txBody>
          <a:bodyPr anchorCtr="0" anchor="t" bIns="91425" lIns="91425" spcFirstLastPara="1" rIns="91425" wrap="square" tIns="91425">
            <a:noAutofit/>
          </a:bodyPr>
          <a:lstStyle>
            <a:lvl1pPr indent="0" lvl="0" marL="0" marR="0" algn="ctr">
              <a:lnSpc>
                <a:spcPct val="100000"/>
              </a:lnSpc>
              <a:spcBef>
                <a:spcPts val="0"/>
              </a:spcBef>
              <a:spcAft>
                <a:spcPts val="0"/>
              </a:spcAft>
              <a:buClr>
                <a:srgbClr val="000000"/>
              </a:buClr>
              <a:buSzPts val="1600"/>
              <a:buFont typeface="Arial"/>
              <a:buNone/>
              <a:defRPr b="0" i="0" sz="1600" u="none" cap="none" strike="noStrike">
                <a:solidFill>
                  <a:srgbClr val="000000"/>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600"/>
              <a:buFont typeface="Arial"/>
              <a:buNone/>
              <a:defRPr b="0" i="0" sz="1600" u="none" cap="none" strike="noStrike">
                <a:solidFill>
                  <a:srgbClr val="000000"/>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600"/>
              <a:buFont typeface="Arial"/>
              <a:buNone/>
              <a:defRPr b="0" i="0" sz="1600" u="none" cap="none" strike="noStrike">
                <a:solidFill>
                  <a:srgbClr val="000000"/>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600"/>
              <a:buFont typeface="Arial"/>
              <a:buNone/>
              <a:defRPr b="0" i="0" sz="1600" u="none" cap="none" strike="noStrike">
                <a:solidFill>
                  <a:srgbClr val="000000"/>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600"/>
              <a:buFont typeface="Arial"/>
              <a:buNone/>
              <a:defRPr b="0" i="0" sz="1600" u="none" cap="none" strike="noStrike">
                <a:solidFill>
                  <a:srgbClr val="000000"/>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600"/>
              <a:buFont typeface="Arial"/>
              <a:buNone/>
              <a:defRPr b="0" i="0" sz="1600" u="none" cap="none" strike="noStrike">
                <a:solidFill>
                  <a:srgbClr val="000000"/>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600"/>
              <a:buFont typeface="Arial"/>
              <a:buNone/>
              <a:defRPr b="0" i="0" sz="1600" u="none" cap="none" strike="noStrike">
                <a:solidFill>
                  <a:srgbClr val="000000"/>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600"/>
              <a:buFont typeface="Arial"/>
              <a:buNone/>
              <a:defRPr b="0" i="0" sz="1600" u="none" cap="none" strike="noStrike">
                <a:solidFill>
                  <a:srgbClr val="000000"/>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600"/>
              <a:buFont typeface="Arial"/>
              <a:buNone/>
              <a:defRPr b="0" i="0" sz="1600" u="none" cap="none" strike="noStrike">
                <a:solidFill>
                  <a:srgbClr val="000000"/>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
        <p:nvSpPr>
          <p:cNvPr id="21" name="Google Shape;21;p4"/>
          <p:cNvSpPr txBox="1"/>
          <p:nvPr>
            <p:ph idx="2" type="body"/>
          </p:nvPr>
        </p:nvSpPr>
        <p:spPr>
          <a:xfrm>
            <a:off x="615250" y="4153475"/>
            <a:ext cx="10798500" cy="1730100"/>
          </a:xfrm>
          <a:prstGeom prst="rect">
            <a:avLst/>
          </a:prstGeom>
          <a:solidFill>
            <a:srgbClr val="EFEFEF"/>
          </a:solid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lvl1pPr indent="-355600" lvl="0" marL="457200" marR="0" rtl="0" algn="l">
              <a:lnSpc>
                <a:spcPct val="100000"/>
              </a:lnSpc>
              <a:spcBef>
                <a:spcPts val="0"/>
              </a:spcBef>
              <a:spcAft>
                <a:spcPts val="0"/>
              </a:spcAft>
              <a:buClr>
                <a:srgbClr val="000000"/>
              </a:buClr>
              <a:buSzPts val="2000"/>
              <a:buFont typeface="Courier New"/>
              <a:buChar char="●"/>
              <a:defRPr b="0" i="0" sz="2000" u="none" cap="none" strike="noStrike">
                <a:solidFill>
                  <a:srgbClr val="000000"/>
                </a:solidFill>
                <a:latin typeface="Courier New"/>
                <a:ea typeface="Courier New"/>
                <a:cs typeface="Courier New"/>
                <a:sym typeface="Courier New"/>
              </a:defRPr>
            </a:lvl1pPr>
            <a:lvl2pPr indent="-355600" lvl="1" marL="914400" marR="0" rtl="0" algn="l">
              <a:lnSpc>
                <a:spcPct val="100000"/>
              </a:lnSpc>
              <a:spcBef>
                <a:spcPts val="0"/>
              </a:spcBef>
              <a:spcAft>
                <a:spcPts val="0"/>
              </a:spcAft>
              <a:buClr>
                <a:srgbClr val="000000"/>
              </a:buClr>
              <a:buSzPts val="2000"/>
              <a:buFont typeface="Courier New"/>
              <a:buChar char="○"/>
              <a:defRPr b="0" i="0" sz="2000" u="none" cap="none" strike="noStrike">
                <a:solidFill>
                  <a:srgbClr val="000000"/>
                </a:solidFill>
                <a:latin typeface="Courier New"/>
                <a:ea typeface="Courier New"/>
                <a:cs typeface="Courier New"/>
                <a:sym typeface="Courier New"/>
              </a:defRPr>
            </a:lvl2pPr>
            <a:lvl3pPr indent="-355600" lvl="2" marL="1371600" marR="0" rtl="0" algn="l">
              <a:lnSpc>
                <a:spcPct val="100000"/>
              </a:lnSpc>
              <a:spcBef>
                <a:spcPts val="0"/>
              </a:spcBef>
              <a:spcAft>
                <a:spcPts val="0"/>
              </a:spcAft>
              <a:buClr>
                <a:srgbClr val="000000"/>
              </a:buClr>
              <a:buSzPts val="2000"/>
              <a:buFont typeface="Courier New"/>
              <a:buChar char="■"/>
              <a:defRPr b="0" i="0" sz="2000" u="none" cap="none" strike="noStrike">
                <a:solidFill>
                  <a:srgbClr val="000000"/>
                </a:solidFill>
                <a:latin typeface="Courier New"/>
                <a:ea typeface="Courier New"/>
                <a:cs typeface="Courier New"/>
                <a:sym typeface="Courier New"/>
              </a:defRPr>
            </a:lvl3pPr>
            <a:lvl4pPr indent="-355600" lvl="3" marL="1828800" marR="0" rtl="0" algn="l">
              <a:lnSpc>
                <a:spcPct val="100000"/>
              </a:lnSpc>
              <a:spcBef>
                <a:spcPts val="0"/>
              </a:spcBef>
              <a:spcAft>
                <a:spcPts val="0"/>
              </a:spcAft>
              <a:buClr>
                <a:srgbClr val="000000"/>
              </a:buClr>
              <a:buSzPts val="2000"/>
              <a:buFont typeface="Courier New"/>
              <a:buChar char="●"/>
              <a:defRPr b="0" i="0" sz="2000" u="none" cap="none" strike="noStrike">
                <a:solidFill>
                  <a:srgbClr val="000000"/>
                </a:solidFill>
                <a:latin typeface="Courier New"/>
                <a:ea typeface="Courier New"/>
                <a:cs typeface="Courier New"/>
                <a:sym typeface="Courier New"/>
              </a:defRPr>
            </a:lvl4pPr>
            <a:lvl5pPr indent="-355600" lvl="4" marL="2286000" marR="0" rtl="0" algn="l">
              <a:lnSpc>
                <a:spcPct val="100000"/>
              </a:lnSpc>
              <a:spcBef>
                <a:spcPts val="0"/>
              </a:spcBef>
              <a:spcAft>
                <a:spcPts val="0"/>
              </a:spcAft>
              <a:buClr>
                <a:srgbClr val="000000"/>
              </a:buClr>
              <a:buSzPts val="2000"/>
              <a:buFont typeface="Courier New"/>
              <a:buChar char="○"/>
              <a:defRPr b="0" i="0" sz="2000" u="none" cap="none" strike="noStrike">
                <a:solidFill>
                  <a:srgbClr val="000000"/>
                </a:solidFill>
                <a:latin typeface="Courier New"/>
                <a:ea typeface="Courier New"/>
                <a:cs typeface="Courier New"/>
                <a:sym typeface="Courier New"/>
              </a:defRPr>
            </a:lvl5pPr>
            <a:lvl6pPr indent="-355600" lvl="5" marL="2743200" marR="0" rtl="0" algn="l">
              <a:lnSpc>
                <a:spcPct val="100000"/>
              </a:lnSpc>
              <a:spcBef>
                <a:spcPts val="0"/>
              </a:spcBef>
              <a:spcAft>
                <a:spcPts val="0"/>
              </a:spcAft>
              <a:buClr>
                <a:srgbClr val="000000"/>
              </a:buClr>
              <a:buSzPts val="2000"/>
              <a:buFont typeface="Courier New"/>
              <a:buChar char="■"/>
              <a:defRPr b="0" i="0" sz="2000" u="none" cap="none" strike="noStrike">
                <a:solidFill>
                  <a:srgbClr val="000000"/>
                </a:solidFill>
                <a:latin typeface="Courier New"/>
                <a:ea typeface="Courier New"/>
                <a:cs typeface="Courier New"/>
                <a:sym typeface="Courier New"/>
              </a:defRPr>
            </a:lvl6pPr>
            <a:lvl7pPr indent="-355600" lvl="6" marL="3200400" marR="0" rtl="0" algn="l">
              <a:lnSpc>
                <a:spcPct val="100000"/>
              </a:lnSpc>
              <a:spcBef>
                <a:spcPts val="0"/>
              </a:spcBef>
              <a:spcAft>
                <a:spcPts val="0"/>
              </a:spcAft>
              <a:buClr>
                <a:srgbClr val="000000"/>
              </a:buClr>
              <a:buSzPts val="2000"/>
              <a:buFont typeface="Courier New"/>
              <a:buChar char="●"/>
              <a:defRPr b="0" i="0" sz="2000" u="none" cap="none" strike="noStrike">
                <a:solidFill>
                  <a:srgbClr val="000000"/>
                </a:solidFill>
                <a:latin typeface="Courier New"/>
                <a:ea typeface="Courier New"/>
                <a:cs typeface="Courier New"/>
                <a:sym typeface="Courier New"/>
              </a:defRPr>
            </a:lvl7pPr>
            <a:lvl8pPr indent="-355600" lvl="7" marL="3657600" marR="0" rtl="0" algn="l">
              <a:lnSpc>
                <a:spcPct val="100000"/>
              </a:lnSpc>
              <a:spcBef>
                <a:spcPts val="0"/>
              </a:spcBef>
              <a:spcAft>
                <a:spcPts val="0"/>
              </a:spcAft>
              <a:buClr>
                <a:srgbClr val="000000"/>
              </a:buClr>
              <a:buSzPts val="2000"/>
              <a:buFont typeface="Courier New"/>
              <a:buChar char="○"/>
              <a:defRPr b="0" i="0" sz="2000" u="none" cap="none" strike="noStrike">
                <a:solidFill>
                  <a:srgbClr val="000000"/>
                </a:solidFill>
                <a:latin typeface="Courier New"/>
                <a:ea typeface="Courier New"/>
                <a:cs typeface="Courier New"/>
                <a:sym typeface="Courier New"/>
              </a:defRPr>
            </a:lvl8pPr>
            <a:lvl9pPr indent="-355600" lvl="8" marL="4114800" marR="0" rtl="0" algn="l">
              <a:lnSpc>
                <a:spcPct val="100000"/>
              </a:lnSpc>
              <a:spcBef>
                <a:spcPts val="0"/>
              </a:spcBef>
              <a:spcAft>
                <a:spcPts val="0"/>
              </a:spcAft>
              <a:buClr>
                <a:srgbClr val="000000"/>
              </a:buClr>
              <a:buSzPts val="2000"/>
              <a:buFont typeface="Courier New"/>
              <a:buChar char="■"/>
              <a:defRPr b="0" i="0" sz="2000" u="none" cap="none" strike="noStrike">
                <a:solidFill>
                  <a:srgbClr val="000000"/>
                </a:solidFill>
                <a:latin typeface="Courier New"/>
                <a:ea typeface="Courier New"/>
                <a:cs typeface="Courier New"/>
                <a:sym typeface="Courier New"/>
              </a:defRPr>
            </a:lvl9pPr>
          </a:lstStyle>
          <a:p/>
        </p:txBody>
      </p:sp>
    </p:spTree>
  </p:cSld>
  <p:clrMapOvr>
    <a:masterClrMapping/>
  </p:clrMapOvr>
  <p:extLst>
    <p:ext uri="{DCECCB84-F9BA-43D5-87BE-67443E8EF086}">
      <p15:sldGuideLst>
        <p15:guide id="1" orient="horz" pos="2381">
          <p15:clr>
            <a:srgbClr val="FA7B17"/>
          </p15:clr>
        </p15:guide>
        <p15:guide id="2" pos="3779">
          <p15:clr>
            <a:srgbClr val="FA7B17"/>
          </p15:clr>
        </p15:guide>
      </p15:sldGuideLst>
    </p:ext>
  </p:extLs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版面二">
  <p:cSld name="CUSTOM">
    <p:bg>
      <p:bgPr>
        <a:blipFill>
          <a:blip r:embed="rId2">
            <a:alphaModFix/>
          </a:blip>
          <a:stretch>
            <a:fillRect/>
          </a:stretch>
        </a:blipFill>
      </p:bgPr>
    </p:bg>
    <p:spTree>
      <p:nvGrpSpPr>
        <p:cNvPr id="22" name="Shape 22"/>
        <p:cNvGrpSpPr/>
        <p:nvPr/>
      </p:nvGrpSpPr>
      <p:grpSpPr>
        <a:xfrm>
          <a:off x="0" y="0"/>
          <a:ext cx="0" cy="0"/>
          <a:chOff x="0" y="0"/>
          <a:chExt cx="0" cy="0"/>
        </a:xfrm>
      </p:grpSpPr>
      <p:sp>
        <p:nvSpPr>
          <p:cNvPr id="23" name="Google Shape;23;p5"/>
          <p:cNvSpPr txBox="1"/>
          <p:nvPr>
            <p:ph idx="12" type="sldNum"/>
          </p:nvPr>
        </p:nvSpPr>
        <p:spPr>
          <a:xfrm>
            <a:off x="11227808" y="6981108"/>
            <a:ext cx="720000" cy="578700"/>
          </a:xfrm>
          <a:prstGeom prst="rect">
            <a:avLst/>
          </a:prstGeom>
          <a:noFill/>
          <a:ln>
            <a:noFill/>
          </a:ln>
        </p:spPr>
        <p:txBody>
          <a:bodyPr anchorCtr="0" anchor="t" bIns="91425" lIns="91425" spcFirstLastPara="1" rIns="91425" wrap="square" tIns="91425">
            <a:noAutofit/>
          </a:bodyPr>
          <a:lstStyle>
            <a:lvl1pPr indent="0" lvl="0" marL="0" marR="0" algn="ctr">
              <a:lnSpc>
                <a:spcPct val="100000"/>
              </a:lnSpc>
              <a:spcBef>
                <a:spcPts val="0"/>
              </a:spcBef>
              <a:spcAft>
                <a:spcPts val="0"/>
              </a:spcAft>
              <a:buClr>
                <a:srgbClr val="000000"/>
              </a:buClr>
              <a:buSzPts val="1600"/>
              <a:buFont typeface="Arial"/>
              <a:buNone/>
              <a:defRPr b="0" i="0" sz="1600" u="none" cap="none" strike="noStrike">
                <a:solidFill>
                  <a:srgbClr val="000000"/>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600"/>
              <a:buFont typeface="Arial"/>
              <a:buNone/>
              <a:defRPr b="0" i="0" sz="1600" u="none" cap="none" strike="noStrike">
                <a:solidFill>
                  <a:srgbClr val="000000"/>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600"/>
              <a:buFont typeface="Arial"/>
              <a:buNone/>
              <a:defRPr b="0" i="0" sz="1600" u="none" cap="none" strike="noStrike">
                <a:solidFill>
                  <a:srgbClr val="000000"/>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600"/>
              <a:buFont typeface="Arial"/>
              <a:buNone/>
              <a:defRPr b="0" i="0" sz="1600" u="none" cap="none" strike="noStrike">
                <a:solidFill>
                  <a:srgbClr val="000000"/>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600"/>
              <a:buFont typeface="Arial"/>
              <a:buNone/>
              <a:defRPr b="0" i="0" sz="1600" u="none" cap="none" strike="noStrike">
                <a:solidFill>
                  <a:srgbClr val="000000"/>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600"/>
              <a:buFont typeface="Arial"/>
              <a:buNone/>
              <a:defRPr b="0" i="0" sz="1600" u="none" cap="none" strike="noStrike">
                <a:solidFill>
                  <a:srgbClr val="000000"/>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600"/>
              <a:buFont typeface="Arial"/>
              <a:buNone/>
              <a:defRPr b="0" i="0" sz="1600" u="none" cap="none" strike="noStrike">
                <a:solidFill>
                  <a:srgbClr val="000000"/>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600"/>
              <a:buFont typeface="Arial"/>
              <a:buNone/>
              <a:defRPr b="0" i="0" sz="1600" u="none" cap="none" strike="noStrike">
                <a:solidFill>
                  <a:srgbClr val="000000"/>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600"/>
              <a:buFont typeface="Arial"/>
              <a:buNone/>
              <a:defRPr b="0" i="0" sz="1600" u="none" cap="none" strike="noStrike">
                <a:solidFill>
                  <a:srgbClr val="000000"/>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
        <p:nvSpPr>
          <p:cNvPr id="24" name="Google Shape;24;p5"/>
          <p:cNvSpPr txBox="1"/>
          <p:nvPr>
            <p:ph type="title"/>
          </p:nvPr>
        </p:nvSpPr>
        <p:spPr>
          <a:xfrm>
            <a:off x="599040" y="301320"/>
            <a:ext cx="10798500" cy="12621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5000"/>
              <a:buFont typeface="Source Sans Pro"/>
              <a:buNone/>
              <a:defRPr sz="5000">
                <a:latin typeface="Source Sans Pro"/>
                <a:ea typeface="Source Sans Pro"/>
                <a:cs typeface="Source Sans Pro"/>
                <a:sym typeface="Source Sans Pro"/>
              </a:defRPr>
            </a:lvl1pPr>
            <a:lvl2pPr lvl="1" algn="l">
              <a:lnSpc>
                <a:spcPct val="100000"/>
              </a:lnSpc>
              <a:spcBef>
                <a:spcPts val="0"/>
              </a:spcBef>
              <a:spcAft>
                <a:spcPts val="0"/>
              </a:spcAft>
              <a:buSzPts val="6000"/>
              <a:buFont typeface="Source Sans Pro"/>
              <a:buNone/>
              <a:defRPr sz="6000">
                <a:latin typeface="Source Sans Pro"/>
                <a:ea typeface="Source Sans Pro"/>
                <a:cs typeface="Source Sans Pro"/>
                <a:sym typeface="Source Sans Pro"/>
              </a:defRPr>
            </a:lvl2pPr>
            <a:lvl3pPr lvl="2" algn="l">
              <a:lnSpc>
                <a:spcPct val="100000"/>
              </a:lnSpc>
              <a:spcBef>
                <a:spcPts val="0"/>
              </a:spcBef>
              <a:spcAft>
                <a:spcPts val="0"/>
              </a:spcAft>
              <a:buSzPts val="6000"/>
              <a:buFont typeface="Source Sans Pro"/>
              <a:buNone/>
              <a:defRPr sz="6000">
                <a:latin typeface="Source Sans Pro"/>
                <a:ea typeface="Source Sans Pro"/>
                <a:cs typeface="Source Sans Pro"/>
                <a:sym typeface="Source Sans Pro"/>
              </a:defRPr>
            </a:lvl3pPr>
            <a:lvl4pPr lvl="3" algn="l">
              <a:lnSpc>
                <a:spcPct val="100000"/>
              </a:lnSpc>
              <a:spcBef>
                <a:spcPts val="0"/>
              </a:spcBef>
              <a:spcAft>
                <a:spcPts val="0"/>
              </a:spcAft>
              <a:buSzPts val="6000"/>
              <a:buFont typeface="Source Sans Pro"/>
              <a:buNone/>
              <a:defRPr sz="6000">
                <a:latin typeface="Source Sans Pro"/>
                <a:ea typeface="Source Sans Pro"/>
                <a:cs typeface="Source Sans Pro"/>
                <a:sym typeface="Source Sans Pro"/>
              </a:defRPr>
            </a:lvl4pPr>
            <a:lvl5pPr lvl="4" algn="l">
              <a:lnSpc>
                <a:spcPct val="100000"/>
              </a:lnSpc>
              <a:spcBef>
                <a:spcPts val="0"/>
              </a:spcBef>
              <a:spcAft>
                <a:spcPts val="0"/>
              </a:spcAft>
              <a:buSzPts val="6000"/>
              <a:buFont typeface="Source Sans Pro"/>
              <a:buNone/>
              <a:defRPr sz="6000">
                <a:latin typeface="Source Sans Pro"/>
                <a:ea typeface="Source Sans Pro"/>
                <a:cs typeface="Source Sans Pro"/>
                <a:sym typeface="Source Sans Pro"/>
              </a:defRPr>
            </a:lvl5pPr>
            <a:lvl6pPr lvl="5" algn="l">
              <a:lnSpc>
                <a:spcPct val="100000"/>
              </a:lnSpc>
              <a:spcBef>
                <a:spcPts val="0"/>
              </a:spcBef>
              <a:spcAft>
                <a:spcPts val="0"/>
              </a:spcAft>
              <a:buSzPts val="6000"/>
              <a:buFont typeface="Source Sans Pro"/>
              <a:buNone/>
              <a:defRPr sz="6000">
                <a:latin typeface="Source Sans Pro"/>
                <a:ea typeface="Source Sans Pro"/>
                <a:cs typeface="Source Sans Pro"/>
                <a:sym typeface="Source Sans Pro"/>
              </a:defRPr>
            </a:lvl6pPr>
            <a:lvl7pPr lvl="6" algn="l">
              <a:lnSpc>
                <a:spcPct val="100000"/>
              </a:lnSpc>
              <a:spcBef>
                <a:spcPts val="0"/>
              </a:spcBef>
              <a:spcAft>
                <a:spcPts val="0"/>
              </a:spcAft>
              <a:buSzPts val="6000"/>
              <a:buFont typeface="Source Sans Pro"/>
              <a:buNone/>
              <a:defRPr sz="6000">
                <a:latin typeface="Source Sans Pro"/>
                <a:ea typeface="Source Sans Pro"/>
                <a:cs typeface="Source Sans Pro"/>
                <a:sym typeface="Source Sans Pro"/>
              </a:defRPr>
            </a:lvl7pPr>
            <a:lvl8pPr lvl="7" algn="l">
              <a:lnSpc>
                <a:spcPct val="100000"/>
              </a:lnSpc>
              <a:spcBef>
                <a:spcPts val="0"/>
              </a:spcBef>
              <a:spcAft>
                <a:spcPts val="0"/>
              </a:spcAft>
              <a:buSzPts val="6000"/>
              <a:buFont typeface="Source Sans Pro"/>
              <a:buNone/>
              <a:defRPr sz="6000">
                <a:latin typeface="Source Sans Pro"/>
                <a:ea typeface="Source Sans Pro"/>
                <a:cs typeface="Source Sans Pro"/>
                <a:sym typeface="Source Sans Pro"/>
              </a:defRPr>
            </a:lvl8pPr>
            <a:lvl9pPr lvl="8" algn="l">
              <a:lnSpc>
                <a:spcPct val="100000"/>
              </a:lnSpc>
              <a:spcBef>
                <a:spcPts val="0"/>
              </a:spcBef>
              <a:spcAft>
                <a:spcPts val="0"/>
              </a:spcAft>
              <a:buSzPts val="6000"/>
              <a:buFont typeface="Source Sans Pro"/>
              <a:buNone/>
              <a:defRPr sz="6000">
                <a:latin typeface="Source Sans Pro"/>
                <a:ea typeface="Source Sans Pro"/>
                <a:cs typeface="Source Sans Pro"/>
                <a:sym typeface="Source Sans Pro"/>
              </a:defRPr>
            </a:lvl9pPr>
          </a:lstStyle>
          <a:p/>
        </p:txBody>
      </p:sp>
      <p:sp>
        <p:nvSpPr>
          <p:cNvPr id="25" name="Google Shape;25;p5"/>
          <p:cNvSpPr txBox="1"/>
          <p:nvPr>
            <p:ph idx="1" type="body"/>
          </p:nvPr>
        </p:nvSpPr>
        <p:spPr>
          <a:xfrm>
            <a:off x="599050" y="1563425"/>
            <a:ext cx="10830900" cy="4025100"/>
          </a:xfrm>
          <a:prstGeom prst="rect">
            <a:avLst/>
          </a:prstGeom>
          <a:noFill/>
          <a:ln>
            <a:noFill/>
          </a:ln>
        </p:spPr>
        <p:txBody>
          <a:bodyPr anchorCtr="0" anchor="t" bIns="0" lIns="0" spcFirstLastPara="1" rIns="0" wrap="square" tIns="0">
            <a:noAutofit/>
          </a:bodyPr>
          <a:lstStyle>
            <a:lvl1pPr indent="-228600" lvl="0" marL="457200" marR="0" rtl="0" algn="l">
              <a:lnSpc>
                <a:spcPct val="115000"/>
              </a:lnSpc>
              <a:spcBef>
                <a:spcPts val="0"/>
              </a:spcBef>
              <a:spcAft>
                <a:spcPts val="0"/>
              </a:spcAft>
              <a:buClr>
                <a:srgbClr val="000000"/>
              </a:buClr>
              <a:buSzPts val="3000"/>
              <a:buFont typeface="Times New Roman"/>
              <a:buNone/>
              <a:defRPr b="0" i="0" sz="3000" u="none" cap="none" strike="noStrike">
                <a:solidFill>
                  <a:srgbClr val="000000"/>
                </a:solidFill>
                <a:latin typeface="Times New Roman"/>
                <a:ea typeface="Times New Roman"/>
                <a:cs typeface="Times New Roman"/>
                <a:sym typeface="Times New Roman"/>
              </a:defRPr>
            </a:lvl1pPr>
            <a:lvl2pPr indent="-228600" lvl="1" marL="914400" marR="0" rtl="0" algn="l">
              <a:lnSpc>
                <a:spcPct val="115000"/>
              </a:lnSpc>
              <a:spcBef>
                <a:spcPts val="0"/>
              </a:spcBef>
              <a:spcAft>
                <a:spcPts val="0"/>
              </a:spcAft>
              <a:buClr>
                <a:srgbClr val="000000"/>
              </a:buClr>
              <a:buSzPts val="2800"/>
              <a:buFont typeface="Times New Roman"/>
              <a:buNone/>
              <a:defRPr b="0" i="0" sz="2800" u="none" cap="none" strike="noStrike">
                <a:solidFill>
                  <a:srgbClr val="000000"/>
                </a:solidFill>
                <a:latin typeface="Times New Roman"/>
                <a:ea typeface="Times New Roman"/>
                <a:cs typeface="Times New Roman"/>
                <a:sym typeface="Times New Roman"/>
              </a:defRPr>
            </a:lvl2pPr>
            <a:lvl3pPr indent="-228600" lvl="2" marL="1371600" marR="0" rtl="0" algn="l">
              <a:lnSpc>
                <a:spcPct val="115000"/>
              </a:lnSpc>
              <a:spcBef>
                <a:spcPts val="0"/>
              </a:spcBef>
              <a:spcAft>
                <a:spcPts val="0"/>
              </a:spcAft>
              <a:buClr>
                <a:srgbClr val="000000"/>
              </a:buClr>
              <a:buSzPts val="2600"/>
              <a:buFont typeface="Times New Roman"/>
              <a:buNone/>
              <a:defRPr b="0" i="0" sz="2600" u="none" cap="none" strike="noStrike">
                <a:solidFill>
                  <a:srgbClr val="000000"/>
                </a:solidFill>
                <a:latin typeface="Times New Roman"/>
                <a:ea typeface="Times New Roman"/>
                <a:cs typeface="Times New Roman"/>
                <a:sym typeface="Times New Roman"/>
              </a:defRPr>
            </a:lvl3pPr>
            <a:lvl4pPr indent="-228600" lvl="3" marL="1828800" marR="0" rtl="0" algn="l">
              <a:lnSpc>
                <a:spcPct val="115000"/>
              </a:lnSpc>
              <a:spcBef>
                <a:spcPts val="0"/>
              </a:spcBef>
              <a:spcAft>
                <a:spcPts val="0"/>
              </a:spcAft>
              <a:buClr>
                <a:srgbClr val="000000"/>
              </a:buClr>
              <a:buSzPts val="2400"/>
              <a:buFont typeface="Times New Roman"/>
              <a:buNone/>
              <a:defRPr b="0" i="0" sz="2400" u="none" cap="none" strike="noStrike">
                <a:solidFill>
                  <a:srgbClr val="000000"/>
                </a:solidFill>
                <a:latin typeface="Times New Roman"/>
                <a:ea typeface="Times New Roman"/>
                <a:cs typeface="Times New Roman"/>
                <a:sym typeface="Times New Roman"/>
              </a:defRPr>
            </a:lvl4pPr>
            <a:lvl5pPr indent="-228600" lvl="4" marL="2286000" marR="0" rtl="0" algn="l">
              <a:lnSpc>
                <a:spcPct val="115000"/>
              </a:lnSpc>
              <a:spcBef>
                <a:spcPts val="0"/>
              </a:spcBef>
              <a:spcAft>
                <a:spcPts val="0"/>
              </a:spcAft>
              <a:buClr>
                <a:srgbClr val="000000"/>
              </a:buClr>
              <a:buSzPts val="2400"/>
              <a:buFont typeface="Times New Roman"/>
              <a:buNone/>
              <a:defRPr b="0" i="0" sz="2400" u="none" cap="none" strike="noStrike">
                <a:solidFill>
                  <a:srgbClr val="000000"/>
                </a:solidFill>
                <a:latin typeface="Times New Roman"/>
                <a:ea typeface="Times New Roman"/>
                <a:cs typeface="Times New Roman"/>
                <a:sym typeface="Times New Roman"/>
              </a:defRPr>
            </a:lvl5pPr>
            <a:lvl6pPr indent="-228600" lvl="5" marL="2743200" marR="0" rtl="0" algn="l">
              <a:lnSpc>
                <a:spcPct val="115000"/>
              </a:lnSpc>
              <a:spcBef>
                <a:spcPts val="0"/>
              </a:spcBef>
              <a:spcAft>
                <a:spcPts val="0"/>
              </a:spcAft>
              <a:buClr>
                <a:srgbClr val="000000"/>
              </a:buClr>
              <a:buSzPts val="2400"/>
              <a:buFont typeface="Times New Roman"/>
              <a:buNone/>
              <a:defRPr b="0" i="0" sz="2400" u="none" cap="none" strike="noStrike">
                <a:solidFill>
                  <a:srgbClr val="000000"/>
                </a:solidFill>
                <a:latin typeface="Times New Roman"/>
                <a:ea typeface="Times New Roman"/>
                <a:cs typeface="Times New Roman"/>
                <a:sym typeface="Times New Roman"/>
              </a:defRPr>
            </a:lvl6pPr>
            <a:lvl7pPr indent="-228600" lvl="6" marL="3200400" marR="0" rtl="0" algn="l">
              <a:lnSpc>
                <a:spcPct val="115000"/>
              </a:lnSpc>
              <a:spcBef>
                <a:spcPts val="0"/>
              </a:spcBef>
              <a:spcAft>
                <a:spcPts val="0"/>
              </a:spcAft>
              <a:buClr>
                <a:srgbClr val="000000"/>
              </a:buClr>
              <a:buSzPts val="2400"/>
              <a:buFont typeface="Times New Roman"/>
              <a:buNone/>
              <a:defRPr b="0" i="0" sz="2400" u="none" cap="none" strike="noStrike">
                <a:solidFill>
                  <a:srgbClr val="000000"/>
                </a:solidFill>
                <a:latin typeface="Times New Roman"/>
                <a:ea typeface="Times New Roman"/>
                <a:cs typeface="Times New Roman"/>
                <a:sym typeface="Times New Roman"/>
              </a:defRPr>
            </a:lvl7pPr>
            <a:lvl8pPr indent="-228600" lvl="7" marL="3657600" marR="0" rtl="0" algn="l">
              <a:lnSpc>
                <a:spcPct val="115000"/>
              </a:lnSpc>
              <a:spcBef>
                <a:spcPts val="0"/>
              </a:spcBef>
              <a:spcAft>
                <a:spcPts val="0"/>
              </a:spcAft>
              <a:buClr>
                <a:srgbClr val="000000"/>
              </a:buClr>
              <a:buSzPts val="2400"/>
              <a:buFont typeface="Times New Roman"/>
              <a:buNone/>
              <a:defRPr b="0" i="0" sz="2400" u="none" cap="none" strike="noStrike">
                <a:solidFill>
                  <a:srgbClr val="000000"/>
                </a:solidFill>
                <a:latin typeface="Times New Roman"/>
                <a:ea typeface="Times New Roman"/>
                <a:cs typeface="Times New Roman"/>
                <a:sym typeface="Times New Roman"/>
              </a:defRPr>
            </a:lvl8pPr>
            <a:lvl9pPr indent="-228600" lvl="8" marL="4114800" marR="0" rtl="0" algn="l">
              <a:lnSpc>
                <a:spcPct val="115000"/>
              </a:lnSpc>
              <a:spcBef>
                <a:spcPts val="0"/>
              </a:spcBef>
              <a:spcAft>
                <a:spcPts val="0"/>
              </a:spcAft>
              <a:buClr>
                <a:srgbClr val="000000"/>
              </a:buClr>
              <a:buSzPts val="2400"/>
              <a:buFont typeface="Times New Roman"/>
              <a:buNone/>
              <a:defRPr b="0" i="0" sz="2400" u="none" cap="none" strike="noStrike">
                <a:solidFill>
                  <a:srgbClr val="000000"/>
                </a:solidFill>
                <a:latin typeface="Times New Roman"/>
                <a:ea typeface="Times New Roman"/>
                <a:cs typeface="Times New Roman"/>
                <a:sym typeface="Times New Roman"/>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版面二 (程式碼)">
  <p:cSld name="CUSTOM_1">
    <p:bg>
      <p:bgPr>
        <a:blipFill>
          <a:blip r:embed="rId2">
            <a:alphaModFix/>
          </a:blip>
          <a:stretch>
            <a:fillRect/>
          </a:stretch>
        </a:blipFill>
      </p:bgPr>
    </p:bg>
    <p:spTree>
      <p:nvGrpSpPr>
        <p:cNvPr id="26" name="Shape 26"/>
        <p:cNvGrpSpPr/>
        <p:nvPr/>
      </p:nvGrpSpPr>
      <p:grpSpPr>
        <a:xfrm>
          <a:off x="0" y="0"/>
          <a:ext cx="0" cy="0"/>
          <a:chOff x="0" y="0"/>
          <a:chExt cx="0" cy="0"/>
        </a:xfrm>
      </p:grpSpPr>
      <p:sp>
        <p:nvSpPr>
          <p:cNvPr id="27" name="Google Shape;27;p6"/>
          <p:cNvSpPr txBox="1"/>
          <p:nvPr>
            <p:ph idx="12" type="sldNum"/>
          </p:nvPr>
        </p:nvSpPr>
        <p:spPr>
          <a:xfrm>
            <a:off x="11227808" y="6981108"/>
            <a:ext cx="720000" cy="578700"/>
          </a:xfrm>
          <a:prstGeom prst="rect">
            <a:avLst/>
          </a:prstGeom>
          <a:noFill/>
          <a:ln>
            <a:noFill/>
          </a:ln>
        </p:spPr>
        <p:txBody>
          <a:bodyPr anchorCtr="0" anchor="t" bIns="91425" lIns="91425" spcFirstLastPara="1" rIns="91425" wrap="square" tIns="91425">
            <a:noAutofit/>
          </a:bodyPr>
          <a:lstStyle>
            <a:lvl1pPr indent="0" lvl="0" marL="0" marR="0" algn="ctr">
              <a:lnSpc>
                <a:spcPct val="100000"/>
              </a:lnSpc>
              <a:spcBef>
                <a:spcPts val="0"/>
              </a:spcBef>
              <a:spcAft>
                <a:spcPts val="0"/>
              </a:spcAft>
              <a:buClr>
                <a:srgbClr val="000000"/>
              </a:buClr>
              <a:buSzPts val="1600"/>
              <a:buFont typeface="Arial"/>
              <a:buNone/>
              <a:defRPr b="0" i="0" sz="1600" u="none" cap="none" strike="noStrike">
                <a:solidFill>
                  <a:srgbClr val="000000"/>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600"/>
              <a:buFont typeface="Arial"/>
              <a:buNone/>
              <a:defRPr b="0" i="0" sz="1600" u="none" cap="none" strike="noStrike">
                <a:solidFill>
                  <a:srgbClr val="000000"/>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600"/>
              <a:buFont typeface="Arial"/>
              <a:buNone/>
              <a:defRPr b="0" i="0" sz="1600" u="none" cap="none" strike="noStrike">
                <a:solidFill>
                  <a:srgbClr val="000000"/>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600"/>
              <a:buFont typeface="Arial"/>
              <a:buNone/>
              <a:defRPr b="0" i="0" sz="1600" u="none" cap="none" strike="noStrike">
                <a:solidFill>
                  <a:srgbClr val="000000"/>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600"/>
              <a:buFont typeface="Arial"/>
              <a:buNone/>
              <a:defRPr b="0" i="0" sz="1600" u="none" cap="none" strike="noStrike">
                <a:solidFill>
                  <a:srgbClr val="000000"/>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600"/>
              <a:buFont typeface="Arial"/>
              <a:buNone/>
              <a:defRPr b="0" i="0" sz="1600" u="none" cap="none" strike="noStrike">
                <a:solidFill>
                  <a:srgbClr val="000000"/>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600"/>
              <a:buFont typeface="Arial"/>
              <a:buNone/>
              <a:defRPr b="0" i="0" sz="1600" u="none" cap="none" strike="noStrike">
                <a:solidFill>
                  <a:srgbClr val="000000"/>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600"/>
              <a:buFont typeface="Arial"/>
              <a:buNone/>
              <a:defRPr b="0" i="0" sz="1600" u="none" cap="none" strike="noStrike">
                <a:solidFill>
                  <a:srgbClr val="000000"/>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600"/>
              <a:buFont typeface="Arial"/>
              <a:buNone/>
              <a:defRPr b="0" i="0" sz="1600" u="none" cap="none" strike="noStrike">
                <a:solidFill>
                  <a:srgbClr val="000000"/>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
        <p:nvSpPr>
          <p:cNvPr id="28" name="Google Shape;28;p6"/>
          <p:cNvSpPr txBox="1"/>
          <p:nvPr>
            <p:ph type="title"/>
          </p:nvPr>
        </p:nvSpPr>
        <p:spPr>
          <a:xfrm>
            <a:off x="599040" y="301320"/>
            <a:ext cx="10798500" cy="12621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5000"/>
              <a:buFont typeface="Source Sans Pro"/>
              <a:buNone/>
              <a:defRPr sz="5000">
                <a:latin typeface="Source Sans Pro"/>
                <a:ea typeface="Source Sans Pro"/>
                <a:cs typeface="Source Sans Pro"/>
                <a:sym typeface="Source Sans Pro"/>
              </a:defRPr>
            </a:lvl1pPr>
            <a:lvl2pPr lvl="1" algn="l">
              <a:lnSpc>
                <a:spcPct val="100000"/>
              </a:lnSpc>
              <a:spcBef>
                <a:spcPts val="0"/>
              </a:spcBef>
              <a:spcAft>
                <a:spcPts val="0"/>
              </a:spcAft>
              <a:buSzPts val="6000"/>
              <a:buFont typeface="Source Sans Pro"/>
              <a:buNone/>
              <a:defRPr sz="6000">
                <a:latin typeface="Source Sans Pro"/>
                <a:ea typeface="Source Sans Pro"/>
                <a:cs typeface="Source Sans Pro"/>
                <a:sym typeface="Source Sans Pro"/>
              </a:defRPr>
            </a:lvl2pPr>
            <a:lvl3pPr lvl="2" algn="l">
              <a:lnSpc>
                <a:spcPct val="100000"/>
              </a:lnSpc>
              <a:spcBef>
                <a:spcPts val="0"/>
              </a:spcBef>
              <a:spcAft>
                <a:spcPts val="0"/>
              </a:spcAft>
              <a:buSzPts val="6000"/>
              <a:buFont typeface="Source Sans Pro"/>
              <a:buNone/>
              <a:defRPr sz="6000">
                <a:latin typeface="Source Sans Pro"/>
                <a:ea typeface="Source Sans Pro"/>
                <a:cs typeface="Source Sans Pro"/>
                <a:sym typeface="Source Sans Pro"/>
              </a:defRPr>
            </a:lvl3pPr>
            <a:lvl4pPr lvl="3" algn="l">
              <a:lnSpc>
                <a:spcPct val="100000"/>
              </a:lnSpc>
              <a:spcBef>
                <a:spcPts val="0"/>
              </a:spcBef>
              <a:spcAft>
                <a:spcPts val="0"/>
              </a:spcAft>
              <a:buSzPts val="6000"/>
              <a:buFont typeface="Source Sans Pro"/>
              <a:buNone/>
              <a:defRPr sz="6000">
                <a:latin typeface="Source Sans Pro"/>
                <a:ea typeface="Source Sans Pro"/>
                <a:cs typeface="Source Sans Pro"/>
                <a:sym typeface="Source Sans Pro"/>
              </a:defRPr>
            </a:lvl4pPr>
            <a:lvl5pPr lvl="4" algn="l">
              <a:lnSpc>
                <a:spcPct val="100000"/>
              </a:lnSpc>
              <a:spcBef>
                <a:spcPts val="0"/>
              </a:spcBef>
              <a:spcAft>
                <a:spcPts val="0"/>
              </a:spcAft>
              <a:buSzPts val="6000"/>
              <a:buFont typeface="Source Sans Pro"/>
              <a:buNone/>
              <a:defRPr sz="6000">
                <a:latin typeface="Source Sans Pro"/>
                <a:ea typeface="Source Sans Pro"/>
                <a:cs typeface="Source Sans Pro"/>
                <a:sym typeface="Source Sans Pro"/>
              </a:defRPr>
            </a:lvl5pPr>
            <a:lvl6pPr lvl="5" algn="l">
              <a:lnSpc>
                <a:spcPct val="100000"/>
              </a:lnSpc>
              <a:spcBef>
                <a:spcPts val="0"/>
              </a:spcBef>
              <a:spcAft>
                <a:spcPts val="0"/>
              </a:spcAft>
              <a:buSzPts val="6000"/>
              <a:buFont typeface="Source Sans Pro"/>
              <a:buNone/>
              <a:defRPr sz="6000">
                <a:latin typeface="Source Sans Pro"/>
                <a:ea typeface="Source Sans Pro"/>
                <a:cs typeface="Source Sans Pro"/>
                <a:sym typeface="Source Sans Pro"/>
              </a:defRPr>
            </a:lvl6pPr>
            <a:lvl7pPr lvl="6" algn="l">
              <a:lnSpc>
                <a:spcPct val="100000"/>
              </a:lnSpc>
              <a:spcBef>
                <a:spcPts val="0"/>
              </a:spcBef>
              <a:spcAft>
                <a:spcPts val="0"/>
              </a:spcAft>
              <a:buSzPts val="6000"/>
              <a:buFont typeface="Source Sans Pro"/>
              <a:buNone/>
              <a:defRPr sz="6000">
                <a:latin typeface="Source Sans Pro"/>
                <a:ea typeface="Source Sans Pro"/>
                <a:cs typeface="Source Sans Pro"/>
                <a:sym typeface="Source Sans Pro"/>
              </a:defRPr>
            </a:lvl7pPr>
            <a:lvl8pPr lvl="7" algn="l">
              <a:lnSpc>
                <a:spcPct val="100000"/>
              </a:lnSpc>
              <a:spcBef>
                <a:spcPts val="0"/>
              </a:spcBef>
              <a:spcAft>
                <a:spcPts val="0"/>
              </a:spcAft>
              <a:buSzPts val="6000"/>
              <a:buFont typeface="Source Sans Pro"/>
              <a:buNone/>
              <a:defRPr sz="6000">
                <a:latin typeface="Source Sans Pro"/>
                <a:ea typeface="Source Sans Pro"/>
                <a:cs typeface="Source Sans Pro"/>
                <a:sym typeface="Source Sans Pro"/>
              </a:defRPr>
            </a:lvl8pPr>
            <a:lvl9pPr lvl="8" algn="l">
              <a:lnSpc>
                <a:spcPct val="100000"/>
              </a:lnSpc>
              <a:spcBef>
                <a:spcPts val="0"/>
              </a:spcBef>
              <a:spcAft>
                <a:spcPts val="0"/>
              </a:spcAft>
              <a:buSzPts val="6000"/>
              <a:buFont typeface="Source Sans Pro"/>
              <a:buNone/>
              <a:defRPr sz="6000">
                <a:latin typeface="Source Sans Pro"/>
                <a:ea typeface="Source Sans Pro"/>
                <a:cs typeface="Source Sans Pro"/>
                <a:sym typeface="Source Sans Pro"/>
              </a:defRPr>
            </a:lvl9pPr>
          </a:lstStyle>
          <a:p/>
        </p:txBody>
      </p:sp>
      <p:sp>
        <p:nvSpPr>
          <p:cNvPr id="29" name="Google Shape;29;p6"/>
          <p:cNvSpPr txBox="1"/>
          <p:nvPr>
            <p:ph idx="1" type="body"/>
          </p:nvPr>
        </p:nvSpPr>
        <p:spPr>
          <a:xfrm>
            <a:off x="599050" y="1563425"/>
            <a:ext cx="9042600" cy="5660400"/>
          </a:xfrm>
          <a:prstGeom prst="rect">
            <a:avLst/>
          </a:prstGeom>
          <a:noFill/>
          <a:ln>
            <a:noFill/>
          </a:ln>
        </p:spPr>
        <p:txBody>
          <a:bodyPr anchorCtr="0" anchor="t" bIns="0" lIns="0" spcFirstLastPara="1" rIns="0" wrap="square" tIns="0">
            <a:noAutofit/>
          </a:bodyPr>
          <a:lstStyle>
            <a:lvl1pPr indent="-228600" lvl="0" marL="457200" marR="0" rtl="0" algn="l">
              <a:lnSpc>
                <a:spcPct val="115000"/>
              </a:lnSpc>
              <a:spcBef>
                <a:spcPts val="0"/>
              </a:spcBef>
              <a:spcAft>
                <a:spcPts val="0"/>
              </a:spcAft>
              <a:buClr>
                <a:srgbClr val="000000"/>
              </a:buClr>
              <a:buSzPts val="3000"/>
              <a:buFont typeface="Times New Roman"/>
              <a:buNone/>
              <a:defRPr b="0" i="0" sz="3000" u="none" cap="none" strike="noStrike">
                <a:solidFill>
                  <a:srgbClr val="000000"/>
                </a:solidFill>
                <a:latin typeface="Times New Roman"/>
                <a:ea typeface="Times New Roman"/>
                <a:cs typeface="Times New Roman"/>
                <a:sym typeface="Times New Roman"/>
              </a:defRPr>
            </a:lvl1pPr>
            <a:lvl2pPr indent="-228600" lvl="1" marL="914400" marR="0" rtl="0" algn="l">
              <a:lnSpc>
                <a:spcPct val="115000"/>
              </a:lnSpc>
              <a:spcBef>
                <a:spcPts val="0"/>
              </a:spcBef>
              <a:spcAft>
                <a:spcPts val="0"/>
              </a:spcAft>
              <a:buClr>
                <a:srgbClr val="000000"/>
              </a:buClr>
              <a:buSzPts val="2800"/>
              <a:buFont typeface="Times New Roman"/>
              <a:buNone/>
              <a:defRPr b="0" i="0" sz="2800" u="none" cap="none" strike="noStrike">
                <a:solidFill>
                  <a:srgbClr val="000000"/>
                </a:solidFill>
                <a:latin typeface="Times New Roman"/>
                <a:ea typeface="Times New Roman"/>
                <a:cs typeface="Times New Roman"/>
                <a:sym typeface="Times New Roman"/>
              </a:defRPr>
            </a:lvl2pPr>
            <a:lvl3pPr indent="-228600" lvl="2" marL="1371600" marR="0" rtl="0" algn="l">
              <a:lnSpc>
                <a:spcPct val="115000"/>
              </a:lnSpc>
              <a:spcBef>
                <a:spcPts val="0"/>
              </a:spcBef>
              <a:spcAft>
                <a:spcPts val="0"/>
              </a:spcAft>
              <a:buClr>
                <a:srgbClr val="000000"/>
              </a:buClr>
              <a:buSzPts val="2600"/>
              <a:buFont typeface="Times New Roman"/>
              <a:buNone/>
              <a:defRPr b="0" i="0" sz="2600" u="none" cap="none" strike="noStrike">
                <a:solidFill>
                  <a:srgbClr val="000000"/>
                </a:solidFill>
                <a:latin typeface="Times New Roman"/>
                <a:ea typeface="Times New Roman"/>
                <a:cs typeface="Times New Roman"/>
                <a:sym typeface="Times New Roman"/>
              </a:defRPr>
            </a:lvl3pPr>
            <a:lvl4pPr indent="-228600" lvl="3" marL="1828800" marR="0" rtl="0" algn="l">
              <a:lnSpc>
                <a:spcPct val="115000"/>
              </a:lnSpc>
              <a:spcBef>
                <a:spcPts val="0"/>
              </a:spcBef>
              <a:spcAft>
                <a:spcPts val="0"/>
              </a:spcAft>
              <a:buClr>
                <a:srgbClr val="000000"/>
              </a:buClr>
              <a:buSzPts val="2400"/>
              <a:buFont typeface="Times New Roman"/>
              <a:buNone/>
              <a:defRPr b="0" i="0" sz="2400" u="none" cap="none" strike="noStrike">
                <a:solidFill>
                  <a:srgbClr val="000000"/>
                </a:solidFill>
                <a:latin typeface="Times New Roman"/>
                <a:ea typeface="Times New Roman"/>
                <a:cs typeface="Times New Roman"/>
                <a:sym typeface="Times New Roman"/>
              </a:defRPr>
            </a:lvl4pPr>
            <a:lvl5pPr indent="-228600" lvl="4" marL="2286000" marR="0" rtl="0" algn="l">
              <a:lnSpc>
                <a:spcPct val="115000"/>
              </a:lnSpc>
              <a:spcBef>
                <a:spcPts val="0"/>
              </a:spcBef>
              <a:spcAft>
                <a:spcPts val="0"/>
              </a:spcAft>
              <a:buClr>
                <a:srgbClr val="000000"/>
              </a:buClr>
              <a:buSzPts val="2400"/>
              <a:buFont typeface="Times New Roman"/>
              <a:buNone/>
              <a:defRPr b="0" i="0" sz="2400" u="none" cap="none" strike="noStrike">
                <a:solidFill>
                  <a:srgbClr val="000000"/>
                </a:solidFill>
                <a:latin typeface="Times New Roman"/>
                <a:ea typeface="Times New Roman"/>
                <a:cs typeface="Times New Roman"/>
                <a:sym typeface="Times New Roman"/>
              </a:defRPr>
            </a:lvl5pPr>
            <a:lvl6pPr indent="-228600" lvl="5" marL="2743200" marR="0" rtl="0" algn="l">
              <a:lnSpc>
                <a:spcPct val="115000"/>
              </a:lnSpc>
              <a:spcBef>
                <a:spcPts val="0"/>
              </a:spcBef>
              <a:spcAft>
                <a:spcPts val="0"/>
              </a:spcAft>
              <a:buClr>
                <a:srgbClr val="000000"/>
              </a:buClr>
              <a:buSzPts val="2400"/>
              <a:buFont typeface="Times New Roman"/>
              <a:buNone/>
              <a:defRPr b="0" i="0" sz="2400" u="none" cap="none" strike="noStrike">
                <a:solidFill>
                  <a:srgbClr val="000000"/>
                </a:solidFill>
                <a:latin typeface="Times New Roman"/>
                <a:ea typeface="Times New Roman"/>
                <a:cs typeface="Times New Roman"/>
                <a:sym typeface="Times New Roman"/>
              </a:defRPr>
            </a:lvl6pPr>
            <a:lvl7pPr indent="-228600" lvl="6" marL="3200400" marR="0" rtl="0" algn="l">
              <a:lnSpc>
                <a:spcPct val="115000"/>
              </a:lnSpc>
              <a:spcBef>
                <a:spcPts val="0"/>
              </a:spcBef>
              <a:spcAft>
                <a:spcPts val="0"/>
              </a:spcAft>
              <a:buClr>
                <a:srgbClr val="000000"/>
              </a:buClr>
              <a:buSzPts val="2400"/>
              <a:buFont typeface="Times New Roman"/>
              <a:buNone/>
              <a:defRPr b="0" i="0" sz="2400" u="none" cap="none" strike="noStrike">
                <a:solidFill>
                  <a:srgbClr val="000000"/>
                </a:solidFill>
                <a:latin typeface="Times New Roman"/>
                <a:ea typeface="Times New Roman"/>
                <a:cs typeface="Times New Roman"/>
                <a:sym typeface="Times New Roman"/>
              </a:defRPr>
            </a:lvl7pPr>
            <a:lvl8pPr indent="-228600" lvl="7" marL="3657600" marR="0" rtl="0" algn="l">
              <a:lnSpc>
                <a:spcPct val="115000"/>
              </a:lnSpc>
              <a:spcBef>
                <a:spcPts val="0"/>
              </a:spcBef>
              <a:spcAft>
                <a:spcPts val="0"/>
              </a:spcAft>
              <a:buClr>
                <a:srgbClr val="000000"/>
              </a:buClr>
              <a:buSzPts val="2400"/>
              <a:buFont typeface="Times New Roman"/>
              <a:buNone/>
              <a:defRPr b="0" i="0" sz="2400" u="none" cap="none" strike="noStrike">
                <a:solidFill>
                  <a:srgbClr val="000000"/>
                </a:solidFill>
                <a:latin typeface="Times New Roman"/>
                <a:ea typeface="Times New Roman"/>
                <a:cs typeface="Times New Roman"/>
                <a:sym typeface="Times New Roman"/>
              </a:defRPr>
            </a:lvl8pPr>
            <a:lvl9pPr indent="-228600" lvl="8" marL="4114800" marR="0" rtl="0" algn="l">
              <a:lnSpc>
                <a:spcPct val="115000"/>
              </a:lnSpc>
              <a:spcBef>
                <a:spcPts val="0"/>
              </a:spcBef>
              <a:spcAft>
                <a:spcPts val="0"/>
              </a:spcAft>
              <a:buClr>
                <a:srgbClr val="000000"/>
              </a:buClr>
              <a:buSzPts val="2400"/>
              <a:buFont typeface="Times New Roman"/>
              <a:buNone/>
              <a:defRPr b="0" i="0" sz="2400" u="none" cap="none" strike="noStrike">
                <a:solidFill>
                  <a:srgbClr val="000000"/>
                </a:solidFill>
                <a:latin typeface="Times New Roman"/>
                <a:ea typeface="Times New Roman"/>
                <a:cs typeface="Times New Roman"/>
                <a:sym typeface="Times New Roman"/>
              </a:defRPr>
            </a:lvl9pPr>
          </a:lstStyle>
          <a:p/>
        </p:txBody>
      </p:sp>
      <p:sp>
        <p:nvSpPr>
          <p:cNvPr id="30" name="Google Shape;30;p6"/>
          <p:cNvSpPr txBox="1"/>
          <p:nvPr>
            <p:ph idx="2" type="body"/>
          </p:nvPr>
        </p:nvSpPr>
        <p:spPr>
          <a:xfrm>
            <a:off x="615250" y="4153475"/>
            <a:ext cx="10798500" cy="1730100"/>
          </a:xfrm>
          <a:prstGeom prst="rect">
            <a:avLst/>
          </a:prstGeom>
          <a:solidFill>
            <a:srgbClr val="EFEFEF"/>
          </a:solid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lvl1pPr indent="-355600" lvl="0" marL="457200" marR="0" rtl="0" algn="l">
              <a:lnSpc>
                <a:spcPct val="100000"/>
              </a:lnSpc>
              <a:spcBef>
                <a:spcPts val="0"/>
              </a:spcBef>
              <a:spcAft>
                <a:spcPts val="0"/>
              </a:spcAft>
              <a:buClr>
                <a:srgbClr val="000000"/>
              </a:buClr>
              <a:buSzPts val="2000"/>
              <a:buFont typeface="Courier New"/>
              <a:buChar char="●"/>
              <a:defRPr b="0" i="0" sz="2000" u="none" cap="none" strike="noStrike">
                <a:solidFill>
                  <a:srgbClr val="000000"/>
                </a:solidFill>
                <a:latin typeface="Courier New"/>
                <a:ea typeface="Courier New"/>
                <a:cs typeface="Courier New"/>
                <a:sym typeface="Courier New"/>
              </a:defRPr>
            </a:lvl1pPr>
            <a:lvl2pPr indent="-355600" lvl="1" marL="914400" marR="0" rtl="0" algn="l">
              <a:lnSpc>
                <a:spcPct val="100000"/>
              </a:lnSpc>
              <a:spcBef>
                <a:spcPts val="0"/>
              </a:spcBef>
              <a:spcAft>
                <a:spcPts val="0"/>
              </a:spcAft>
              <a:buClr>
                <a:srgbClr val="000000"/>
              </a:buClr>
              <a:buSzPts val="2000"/>
              <a:buFont typeface="Courier New"/>
              <a:buChar char="○"/>
              <a:defRPr b="0" i="0" sz="2000" u="none" cap="none" strike="noStrike">
                <a:solidFill>
                  <a:srgbClr val="000000"/>
                </a:solidFill>
                <a:latin typeface="Courier New"/>
                <a:ea typeface="Courier New"/>
                <a:cs typeface="Courier New"/>
                <a:sym typeface="Courier New"/>
              </a:defRPr>
            </a:lvl2pPr>
            <a:lvl3pPr indent="-355600" lvl="2" marL="1371600" marR="0" rtl="0" algn="l">
              <a:lnSpc>
                <a:spcPct val="100000"/>
              </a:lnSpc>
              <a:spcBef>
                <a:spcPts val="0"/>
              </a:spcBef>
              <a:spcAft>
                <a:spcPts val="0"/>
              </a:spcAft>
              <a:buClr>
                <a:srgbClr val="000000"/>
              </a:buClr>
              <a:buSzPts val="2000"/>
              <a:buFont typeface="Courier New"/>
              <a:buChar char="■"/>
              <a:defRPr b="0" i="0" sz="2000" u="none" cap="none" strike="noStrike">
                <a:solidFill>
                  <a:srgbClr val="000000"/>
                </a:solidFill>
                <a:latin typeface="Courier New"/>
                <a:ea typeface="Courier New"/>
                <a:cs typeface="Courier New"/>
                <a:sym typeface="Courier New"/>
              </a:defRPr>
            </a:lvl3pPr>
            <a:lvl4pPr indent="-355600" lvl="3" marL="1828800" marR="0" rtl="0" algn="l">
              <a:lnSpc>
                <a:spcPct val="100000"/>
              </a:lnSpc>
              <a:spcBef>
                <a:spcPts val="0"/>
              </a:spcBef>
              <a:spcAft>
                <a:spcPts val="0"/>
              </a:spcAft>
              <a:buClr>
                <a:srgbClr val="000000"/>
              </a:buClr>
              <a:buSzPts val="2000"/>
              <a:buFont typeface="Courier New"/>
              <a:buChar char="●"/>
              <a:defRPr b="0" i="0" sz="2000" u="none" cap="none" strike="noStrike">
                <a:solidFill>
                  <a:srgbClr val="000000"/>
                </a:solidFill>
                <a:latin typeface="Courier New"/>
                <a:ea typeface="Courier New"/>
                <a:cs typeface="Courier New"/>
                <a:sym typeface="Courier New"/>
              </a:defRPr>
            </a:lvl4pPr>
            <a:lvl5pPr indent="-355600" lvl="4" marL="2286000" marR="0" rtl="0" algn="l">
              <a:lnSpc>
                <a:spcPct val="100000"/>
              </a:lnSpc>
              <a:spcBef>
                <a:spcPts val="0"/>
              </a:spcBef>
              <a:spcAft>
                <a:spcPts val="0"/>
              </a:spcAft>
              <a:buClr>
                <a:srgbClr val="000000"/>
              </a:buClr>
              <a:buSzPts val="2000"/>
              <a:buFont typeface="Courier New"/>
              <a:buChar char="○"/>
              <a:defRPr b="0" i="0" sz="2000" u="none" cap="none" strike="noStrike">
                <a:solidFill>
                  <a:srgbClr val="000000"/>
                </a:solidFill>
                <a:latin typeface="Courier New"/>
                <a:ea typeface="Courier New"/>
                <a:cs typeface="Courier New"/>
                <a:sym typeface="Courier New"/>
              </a:defRPr>
            </a:lvl5pPr>
            <a:lvl6pPr indent="-355600" lvl="5" marL="2743200" marR="0" rtl="0" algn="l">
              <a:lnSpc>
                <a:spcPct val="100000"/>
              </a:lnSpc>
              <a:spcBef>
                <a:spcPts val="0"/>
              </a:spcBef>
              <a:spcAft>
                <a:spcPts val="0"/>
              </a:spcAft>
              <a:buClr>
                <a:srgbClr val="000000"/>
              </a:buClr>
              <a:buSzPts val="2000"/>
              <a:buFont typeface="Courier New"/>
              <a:buChar char="■"/>
              <a:defRPr b="0" i="0" sz="2000" u="none" cap="none" strike="noStrike">
                <a:solidFill>
                  <a:srgbClr val="000000"/>
                </a:solidFill>
                <a:latin typeface="Courier New"/>
                <a:ea typeface="Courier New"/>
                <a:cs typeface="Courier New"/>
                <a:sym typeface="Courier New"/>
              </a:defRPr>
            </a:lvl6pPr>
            <a:lvl7pPr indent="-355600" lvl="6" marL="3200400" marR="0" rtl="0" algn="l">
              <a:lnSpc>
                <a:spcPct val="100000"/>
              </a:lnSpc>
              <a:spcBef>
                <a:spcPts val="0"/>
              </a:spcBef>
              <a:spcAft>
                <a:spcPts val="0"/>
              </a:spcAft>
              <a:buClr>
                <a:srgbClr val="000000"/>
              </a:buClr>
              <a:buSzPts val="2000"/>
              <a:buFont typeface="Courier New"/>
              <a:buChar char="●"/>
              <a:defRPr b="0" i="0" sz="2000" u="none" cap="none" strike="noStrike">
                <a:solidFill>
                  <a:srgbClr val="000000"/>
                </a:solidFill>
                <a:latin typeface="Courier New"/>
                <a:ea typeface="Courier New"/>
                <a:cs typeface="Courier New"/>
                <a:sym typeface="Courier New"/>
              </a:defRPr>
            </a:lvl7pPr>
            <a:lvl8pPr indent="-355600" lvl="7" marL="3657600" marR="0" rtl="0" algn="l">
              <a:lnSpc>
                <a:spcPct val="100000"/>
              </a:lnSpc>
              <a:spcBef>
                <a:spcPts val="0"/>
              </a:spcBef>
              <a:spcAft>
                <a:spcPts val="0"/>
              </a:spcAft>
              <a:buClr>
                <a:srgbClr val="000000"/>
              </a:buClr>
              <a:buSzPts val="2000"/>
              <a:buFont typeface="Courier New"/>
              <a:buChar char="○"/>
              <a:defRPr b="0" i="0" sz="2000" u="none" cap="none" strike="noStrike">
                <a:solidFill>
                  <a:srgbClr val="000000"/>
                </a:solidFill>
                <a:latin typeface="Courier New"/>
                <a:ea typeface="Courier New"/>
                <a:cs typeface="Courier New"/>
                <a:sym typeface="Courier New"/>
              </a:defRPr>
            </a:lvl8pPr>
            <a:lvl9pPr indent="-355600" lvl="8" marL="4114800" marR="0" rtl="0" algn="l">
              <a:lnSpc>
                <a:spcPct val="100000"/>
              </a:lnSpc>
              <a:spcBef>
                <a:spcPts val="0"/>
              </a:spcBef>
              <a:spcAft>
                <a:spcPts val="0"/>
              </a:spcAft>
              <a:buClr>
                <a:srgbClr val="000000"/>
              </a:buClr>
              <a:buSzPts val="2000"/>
              <a:buFont typeface="Courier New"/>
              <a:buChar char="■"/>
              <a:defRPr b="0" i="0" sz="2000" u="none" cap="none" strike="noStrike">
                <a:solidFill>
                  <a:srgbClr val="000000"/>
                </a:solidFill>
                <a:latin typeface="Courier New"/>
                <a:ea typeface="Courier New"/>
                <a:cs typeface="Courier New"/>
                <a:sym typeface="Courier New"/>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大標題" type="tx">
  <p:cSld name="TITLE_AND_BODY">
    <p:spTree>
      <p:nvGrpSpPr>
        <p:cNvPr id="34" name="Shape 34"/>
        <p:cNvGrpSpPr/>
        <p:nvPr/>
      </p:nvGrpSpPr>
      <p:grpSpPr>
        <a:xfrm>
          <a:off x="0" y="0"/>
          <a:ext cx="0" cy="0"/>
          <a:chOff x="0" y="0"/>
          <a:chExt cx="0" cy="0"/>
        </a:xfrm>
      </p:grpSpPr>
      <p:sp>
        <p:nvSpPr>
          <p:cNvPr id="35" name="Google Shape;35;p8"/>
          <p:cNvSpPr txBox="1"/>
          <p:nvPr>
            <p:ph type="title"/>
          </p:nvPr>
        </p:nvSpPr>
        <p:spPr>
          <a:xfrm>
            <a:off x="599877" y="3409970"/>
            <a:ext cx="10798500" cy="1262100"/>
          </a:xfrm>
          <a:prstGeom prst="rect">
            <a:avLst/>
          </a:prstGeom>
          <a:noFill/>
          <a:ln>
            <a:noFill/>
          </a:ln>
        </p:spPr>
        <p:txBody>
          <a:bodyPr anchorCtr="0" anchor="b" bIns="0" lIns="0" spcFirstLastPara="1" rIns="0" wrap="square" tIns="0">
            <a:noAutofit/>
          </a:bodyPr>
          <a:lstStyle>
            <a:lvl1pPr lvl="0" rtl="0">
              <a:spcBef>
                <a:spcPts val="0"/>
              </a:spcBef>
              <a:spcAft>
                <a:spcPts val="0"/>
              </a:spcAft>
              <a:buClr>
                <a:srgbClr val="04617B"/>
              </a:buClr>
              <a:buSzPts val="6000"/>
              <a:buFont typeface="Source Sans Pro"/>
              <a:buNone/>
              <a:defRPr sz="6000">
                <a:solidFill>
                  <a:srgbClr val="04617B"/>
                </a:solidFill>
                <a:latin typeface="Source Sans Pro"/>
                <a:ea typeface="Source Sans Pro"/>
                <a:cs typeface="Source Sans Pro"/>
                <a:sym typeface="Source Sans Pro"/>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6" name="Google Shape;36;p8"/>
          <p:cNvSpPr txBox="1"/>
          <p:nvPr>
            <p:ph idx="12" type="sldNum"/>
          </p:nvPr>
        </p:nvSpPr>
        <p:spPr>
          <a:xfrm>
            <a:off x="11227808" y="6981108"/>
            <a:ext cx="720000" cy="578700"/>
          </a:xfrm>
          <a:prstGeom prst="rect">
            <a:avLst/>
          </a:prstGeom>
          <a:noFill/>
          <a:ln>
            <a:noFill/>
          </a:ln>
        </p:spPr>
        <p:txBody>
          <a:bodyPr anchorCtr="0" anchor="t" bIns="91425" lIns="91425" spcFirstLastPara="1" rIns="91425" wrap="square" tIns="91425">
            <a:noAutofit/>
          </a:bodyPr>
          <a:lstStyle>
            <a:lvl1pPr lvl="0" rtl="0" algn="ctr">
              <a:buNone/>
              <a:defRPr sz="1600">
                <a:solidFill>
                  <a:srgbClr val="DBF5F9"/>
                </a:solidFill>
                <a:latin typeface="Arial"/>
                <a:ea typeface="Arial"/>
                <a:cs typeface="Arial"/>
                <a:sym typeface="Arial"/>
              </a:defRPr>
            </a:lvl1pPr>
            <a:lvl2pPr lvl="1" rtl="0" algn="ctr">
              <a:buNone/>
              <a:defRPr sz="1600">
                <a:solidFill>
                  <a:srgbClr val="DBF5F9"/>
                </a:solidFill>
                <a:latin typeface="Arial"/>
                <a:ea typeface="Arial"/>
                <a:cs typeface="Arial"/>
                <a:sym typeface="Arial"/>
              </a:defRPr>
            </a:lvl2pPr>
            <a:lvl3pPr lvl="2" rtl="0" algn="ctr">
              <a:buNone/>
              <a:defRPr sz="1600">
                <a:solidFill>
                  <a:srgbClr val="DBF5F9"/>
                </a:solidFill>
                <a:latin typeface="Arial"/>
                <a:ea typeface="Arial"/>
                <a:cs typeface="Arial"/>
                <a:sym typeface="Arial"/>
              </a:defRPr>
            </a:lvl3pPr>
            <a:lvl4pPr lvl="3" rtl="0" algn="ctr">
              <a:buNone/>
              <a:defRPr sz="1600">
                <a:solidFill>
                  <a:srgbClr val="DBF5F9"/>
                </a:solidFill>
                <a:latin typeface="Arial"/>
                <a:ea typeface="Arial"/>
                <a:cs typeface="Arial"/>
                <a:sym typeface="Arial"/>
              </a:defRPr>
            </a:lvl4pPr>
            <a:lvl5pPr lvl="4" rtl="0" algn="ctr">
              <a:buNone/>
              <a:defRPr sz="1600">
                <a:solidFill>
                  <a:srgbClr val="DBF5F9"/>
                </a:solidFill>
                <a:latin typeface="Arial"/>
                <a:ea typeface="Arial"/>
                <a:cs typeface="Arial"/>
                <a:sym typeface="Arial"/>
              </a:defRPr>
            </a:lvl5pPr>
            <a:lvl6pPr lvl="5" rtl="0" algn="ctr">
              <a:buNone/>
              <a:defRPr sz="1600">
                <a:solidFill>
                  <a:srgbClr val="DBF5F9"/>
                </a:solidFill>
                <a:latin typeface="Arial"/>
                <a:ea typeface="Arial"/>
                <a:cs typeface="Arial"/>
                <a:sym typeface="Arial"/>
              </a:defRPr>
            </a:lvl6pPr>
            <a:lvl7pPr lvl="6" rtl="0" algn="ctr">
              <a:buNone/>
              <a:defRPr sz="1600">
                <a:solidFill>
                  <a:srgbClr val="DBF5F9"/>
                </a:solidFill>
                <a:latin typeface="Arial"/>
                <a:ea typeface="Arial"/>
                <a:cs typeface="Arial"/>
                <a:sym typeface="Arial"/>
              </a:defRPr>
            </a:lvl7pPr>
            <a:lvl8pPr lvl="7" rtl="0" algn="ctr">
              <a:buNone/>
              <a:defRPr sz="1600">
                <a:solidFill>
                  <a:srgbClr val="DBF5F9"/>
                </a:solidFill>
                <a:latin typeface="Arial"/>
                <a:ea typeface="Arial"/>
                <a:cs typeface="Arial"/>
                <a:sym typeface="Arial"/>
              </a:defRPr>
            </a:lvl8pPr>
            <a:lvl9pPr lvl="8" rtl="0" algn="ctr">
              <a:buNone/>
              <a:defRPr sz="1600">
                <a:solidFill>
                  <a:srgbClr val="DBF5F9"/>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
        <p:nvSpPr>
          <p:cNvPr id="37" name="Google Shape;37;p8"/>
          <p:cNvSpPr txBox="1"/>
          <p:nvPr/>
        </p:nvSpPr>
        <p:spPr>
          <a:xfrm>
            <a:off x="5272075" y="6385700"/>
            <a:ext cx="6126300" cy="1039500"/>
          </a:xfrm>
          <a:prstGeom prst="rect">
            <a:avLst/>
          </a:prstGeom>
          <a:noFill/>
          <a:ln>
            <a:noFill/>
          </a:ln>
        </p:spPr>
        <p:txBody>
          <a:bodyPr anchorCtr="0" anchor="t" bIns="91425" lIns="91425" spcFirstLastPara="1" rIns="91425" wrap="square" tIns="91425">
            <a:noAutofit/>
          </a:bodyPr>
          <a:lstStyle/>
          <a:p>
            <a:pPr indent="0" lvl="0" marL="0" rtl="0" algn="r">
              <a:lnSpc>
                <a:spcPct val="90000"/>
              </a:lnSpc>
              <a:spcBef>
                <a:spcPts val="0"/>
              </a:spcBef>
              <a:spcAft>
                <a:spcPts val="0"/>
              </a:spcAft>
              <a:buNone/>
            </a:pPr>
            <a:r>
              <a:rPr lang="en-US" sz="3000">
                <a:solidFill>
                  <a:schemeClr val="lt1"/>
                </a:solidFill>
                <a:latin typeface="Microsoft JhengHei"/>
                <a:ea typeface="Microsoft JhengHei"/>
                <a:cs typeface="Microsoft JhengHei"/>
                <a:sym typeface="Microsoft JhengHei"/>
              </a:rPr>
              <a:t>國立陽明交通大學資工系資訊中心</a:t>
            </a:r>
            <a:endParaRPr sz="3000">
              <a:solidFill>
                <a:schemeClr val="lt1"/>
              </a:solidFill>
              <a:latin typeface="Microsoft JhengHei"/>
              <a:ea typeface="Microsoft JhengHei"/>
              <a:cs typeface="Microsoft JhengHei"/>
              <a:sym typeface="Microsoft JhengHei"/>
            </a:endParaRPr>
          </a:p>
          <a:p>
            <a:pPr indent="0" lvl="0" marL="0" rtl="0" algn="r">
              <a:lnSpc>
                <a:spcPct val="90000"/>
              </a:lnSpc>
              <a:spcBef>
                <a:spcPts val="800"/>
              </a:spcBef>
              <a:spcAft>
                <a:spcPts val="0"/>
              </a:spcAft>
              <a:buNone/>
            </a:pPr>
            <a:r>
              <a:rPr lang="en-US" sz="1100">
                <a:solidFill>
                  <a:schemeClr val="lt1"/>
                </a:solidFill>
                <a:latin typeface="Microsoft JhengHei"/>
                <a:ea typeface="Microsoft JhengHei"/>
                <a:cs typeface="Microsoft JhengHei"/>
                <a:sym typeface="Microsoft JhengHei"/>
              </a:rPr>
              <a:t>Computer Center of Department of Computer Science, NYCU</a:t>
            </a:r>
            <a:endParaRPr sz="1100">
              <a:solidFill>
                <a:schemeClr val="lt1"/>
              </a:solidFill>
              <a:latin typeface="Microsoft JhengHei"/>
              <a:ea typeface="Microsoft JhengHei"/>
              <a:cs typeface="Microsoft JhengHei"/>
              <a:sym typeface="Microsoft JhengHei"/>
            </a:endParaRPr>
          </a:p>
          <a:p>
            <a:pPr indent="0" lvl="0" marL="0" rtl="0" algn="r">
              <a:lnSpc>
                <a:spcPct val="90000"/>
              </a:lnSpc>
              <a:spcBef>
                <a:spcPts val="0"/>
              </a:spcBef>
              <a:spcAft>
                <a:spcPts val="0"/>
              </a:spcAft>
              <a:buClr>
                <a:schemeClr val="dk1"/>
              </a:buClr>
              <a:buSzPts val="1100"/>
              <a:buFont typeface="Arial"/>
              <a:buNone/>
            </a:pPr>
            <a:r>
              <a:t/>
            </a:r>
            <a:endParaRPr sz="4500">
              <a:solidFill>
                <a:schemeClr val="lt1"/>
              </a:solidFill>
              <a:latin typeface="Microsoft JhengHei"/>
              <a:ea typeface="Microsoft JhengHei"/>
              <a:cs typeface="Microsoft JhengHei"/>
              <a:sym typeface="Microsoft JhengHei"/>
            </a:endParaRPr>
          </a:p>
          <a:p>
            <a:pPr indent="0" lvl="0" marL="0" rtl="0" algn="l">
              <a:spcBef>
                <a:spcPts val="0"/>
              </a:spcBef>
              <a:spcAft>
                <a:spcPts val="0"/>
              </a:spcAft>
              <a:buNone/>
            </a:pPr>
            <a:r>
              <a:t/>
            </a:r>
            <a:endParaRPr/>
          </a:p>
        </p:txBody>
      </p:sp>
      <p:sp>
        <p:nvSpPr>
          <p:cNvPr id="38" name="Google Shape;38;p8"/>
          <p:cNvSpPr txBox="1"/>
          <p:nvPr>
            <p:ph idx="1" type="subTitle"/>
          </p:nvPr>
        </p:nvSpPr>
        <p:spPr>
          <a:xfrm>
            <a:off x="599875" y="5339225"/>
            <a:ext cx="10267500" cy="13815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DBF5F9"/>
              </a:buClr>
              <a:buSzPts val="3600"/>
              <a:buFont typeface="Source Sans Pro"/>
              <a:buNone/>
              <a:defRPr sz="3600">
                <a:solidFill>
                  <a:srgbClr val="DBF5F9"/>
                </a:solidFill>
                <a:latin typeface="Source Sans Pro"/>
                <a:ea typeface="Source Sans Pro"/>
                <a:cs typeface="Source Sans Pro"/>
                <a:sym typeface="Source Sans Pro"/>
              </a:defRPr>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版面一" type="obj">
  <p:cSld name="OBJECT">
    <p:bg>
      <p:bgPr>
        <a:blipFill>
          <a:blip r:embed="rId2">
            <a:alphaModFix/>
          </a:blip>
          <a:stretch>
            <a:fillRect/>
          </a:stretch>
        </a:blipFill>
      </p:bgPr>
    </p:bg>
    <p:spTree>
      <p:nvGrpSpPr>
        <p:cNvPr id="39" name="Shape 39"/>
        <p:cNvGrpSpPr/>
        <p:nvPr/>
      </p:nvGrpSpPr>
      <p:grpSpPr>
        <a:xfrm>
          <a:off x="0" y="0"/>
          <a:ext cx="0" cy="0"/>
          <a:chOff x="0" y="0"/>
          <a:chExt cx="0" cy="0"/>
        </a:xfrm>
      </p:grpSpPr>
      <p:sp>
        <p:nvSpPr>
          <p:cNvPr id="40" name="Google Shape;40;p9"/>
          <p:cNvSpPr txBox="1"/>
          <p:nvPr>
            <p:ph type="title"/>
          </p:nvPr>
        </p:nvSpPr>
        <p:spPr>
          <a:xfrm>
            <a:off x="599040" y="301320"/>
            <a:ext cx="10798500" cy="1262100"/>
          </a:xfrm>
          <a:prstGeom prst="rect">
            <a:avLst/>
          </a:prstGeom>
          <a:noFill/>
          <a:ln>
            <a:noFill/>
          </a:ln>
        </p:spPr>
        <p:txBody>
          <a:bodyPr anchorCtr="0" anchor="ctr" bIns="0" lIns="0" spcFirstLastPara="1" rIns="0" wrap="square" tIns="0">
            <a:noAutofit/>
          </a:bodyPr>
          <a:lstStyle>
            <a:lvl1pPr lvl="0" rtl="0">
              <a:spcBef>
                <a:spcPts val="0"/>
              </a:spcBef>
              <a:spcAft>
                <a:spcPts val="0"/>
              </a:spcAft>
              <a:buClr>
                <a:srgbClr val="FFFFFF"/>
              </a:buClr>
              <a:buSzPts val="5000"/>
              <a:buFont typeface="Source Sans Pro"/>
              <a:buNone/>
              <a:defRPr sz="5000">
                <a:solidFill>
                  <a:srgbClr val="FFFFFF"/>
                </a:solidFill>
                <a:latin typeface="Source Sans Pro"/>
                <a:ea typeface="Source Sans Pro"/>
                <a:cs typeface="Source Sans Pro"/>
                <a:sym typeface="Source Sans Pro"/>
              </a:defRPr>
            </a:lvl1pPr>
            <a:lvl2pPr lvl="1" rtl="0" algn="l">
              <a:spcBef>
                <a:spcPts val="0"/>
              </a:spcBef>
              <a:spcAft>
                <a:spcPts val="0"/>
              </a:spcAft>
              <a:buSzPts val="6000"/>
              <a:buFont typeface="Source Sans Pro"/>
              <a:buNone/>
              <a:defRPr sz="6000">
                <a:latin typeface="Source Sans Pro"/>
                <a:ea typeface="Source Sans Pro"/>
                <a:cs typeface="Source Sans Pro"/>
                <a:sym typeface="Source Sans Pro"/>
              </a:defRPr>
            </a:lvl2pPr>
            <a:lvl3pPr lvl="2" rtl="0" algn="l">
              <a:spcBef>
                <a:spcPts val="0"/>
              </a:spcBef>
              <a:spcAft>
                <a:spcPts val="0"/>
              </a:spcAft>
              <a:buSzPts val="6000"/>
              <a:buFont typeface="Source Sans Pro"/>
              <a:buNone/>
              <a:defRPr sz="6000">
                <a:latin typeface="Source Sans Pro"/>
                <a:ea typeface="Source Sans Pro"/>
                <a:cs typeface="Source Sans Pro"/>
                <a:sym typeface="Source Sans Pro"/>
              </a:defRPr>
            </a:lvl3pPr>
            <a:lvl4pPr lvl="3" rtl="0" algn="l">
              <a:spcBef>
                <a:spcPts val="0"/>
              </a:spcBef>
              <a:spcAft>
                <a:spcPts val="0"/>
              </a:spcAft>
              <a:buSzPts val="6000"/>
              <a:buFont typeface="Source Sans Pro"/>
              <a:buNone/>
              <a:defRPr sz="6000">
                <a:latin typeface="Source Sans Pro"/>
                <a:ea typeface="Source Sans Pro"/>
                <a:cs typeface="Source Sans Pro"/>
                <a:sym typeface="Source Sans Pro"/>
              </a:defRPr>
            </a:lvl4pPr>
            <a:lvl5pPr lvl="4" rtl="0" algn="l">
              <a:spcBef>
                <a:spcPts val="0"/>
              </a:spcBef>
              <a:spcAft>
                <a:spcPts val="0"/>
              </a:spcAft>
              <a:buSzPts val="6000"/>
              <a:buFont typeface="Source Sans Pro"/>
              <a:buNone/>
              <a:defRPr sz="6000">
                <a:latin typeface="Source Sans Pro"/>
                <a:ea typeface="Source Sans Pro"/>
                <a:cs typeface="Source Sans Pro"/>
                <a:sym typeface="Source Sans Pro"/>
              </a:defRPr>
            </a:lvl5pPr>
            <a:lvl6pPr lvl="5" rtl="0" algn="l">
              <a:spcBef>
                <a:spcPts val="0"/>
              </a:spcBef>
              <a:spcAft>
                <a:spcPts val="0"/>
              </a:spcAft>
              <a:buSzPts val="6000"/>
              <a:buFont typeface="Source Sans Pro"/>
              <a:buNone/>
              <a:defRPr sz="6000">
                <a:latin typeface="Source Sans Pro"/>
                <a:ea typeface="Source Sans Pro"/>
                <a:cs typeface="Source Sans Pro"/>
                <a:sym typeface="Source Sans Pro"/>
              </a:defRPr>
            </a:lvl6pPr>
            <a:lvl7pPr lvl="6" rtl="0" algn="l">
              <a:spcBef>
                <a:spcPts val="0"/>
              </a:spcBef>
              <a:spcAft>
                <a:spcPts val="0"/>
              </a:spcAft>
              <a:buSzPts val="6000"/>
              <a:buFont typeface="Source Sans Pro"/>
              <a:buNone/>
              <a:defRPr sz="6000">
                <a:latin typeface="Source Sans Pro"/>
                <a:ea typeface="Source Sans Pro"/>
                <a:cs typeface="Source Sans Pro"/>
                <a:sym typeface="Source Sans Pro"/>
              </a:defRPr>
            </a:lvl7pPr>
            <a:lvl8pPr lvl="7" rtl="0" algn="l">
              <a:spcBef>
                <a:spcPts val="0"/>
              </a:spcBef>
              <a:spcAft>
                <a:spcPts val="0"/>
              </a:spcAft>
              <a:buSzPts val="6000"/>
              <a:buFont typeface="Source Sans Pro"/>
              <a:buNone/>
              <a:defRPr sz="6000">
                <a:latin typeface="Source Sans Pro"/>
                <a:ea typeface="Source Sans Pro"/>
                <a:cs typeface="Source Sans Pro"/>
                <a:sym typeface="Source Sans Pro"/>
              </a:defRPr>
            </a:lvl8pPr>
            <a:lvl9pPr lvl="8" rtl="0" algn="l">
              <a:spcBef>
                <a:spcPts val="0"/>
              </a:spcBef>
              <a:spcAft>
                <a:spcPts val="0"/>
              </a:spcAft>
              <a:buSzPts val="6000"/>
              <a:buFont typeface="Source Sans Pro"/>
              <a:buNone/>
              <a:defRPr sz="6000">
                <a:latin typeface="Source Sans Pro"/>
                <a:ea typeface="Source Sans Pro"/>
                <a:cs typeface="Source Sans Pro"/>
                <a:sym typeface="Source Sans Pro"/>
              </a:defRPr>
            </a:lvl9pPr>
          </a:lstStyle>
          <a:p/>
        </p:txBody>
      </p:sp>
      <p:sp>
        <p:nvSpPr>
          <p:cNvPr id="41" name="Google Shape;41;p9"/>
          <p:cNvSpPr txBox="1"/>
          <p:nvPr>
            <p:ph idx="1" type="body"/>
          </p:nvPr>
        </p:nvSpPr>
        <p:spPr>
          <a:xfrm>
            <a:off x="599050" y="1563425"/>
            <a:ext cx="10830900" cy="5660400"/>
          </a:xfrm>
          <a:prstGeom prst="rect">
            <a:avLst/>
          </a:prstGeom>
          <a:noFill/>
          <a:ln>
            <a:noFill/>
          </a:ln>
        </p:spPr>
        <p:txBody>
          <a:bodyPr anchorCtr="0" anchor="t" bIns="0" lIns="0" spcFirstLastPara="1" rIns="0" wrap="square" tIns="0">
            <a:noAutofit/>
          </a:bodyPr>
          <a:lstStyle>
            <a:lvl1pPr indent="-228600" lvl="0" marL="457200" rtl="0" algn="l">
              <a:lnSpc>
                <a:spcPct val="115000"/>
              </a:lnSpc>
              <a:spcBef>
                <a:spcPts val="0"/>
              </a:spcBef>
              <a:spcAft>
                <a:spcPts val="0"/>
              </a:spcAft>
              <a:buSzPts val="3000"/>
              <a:buFont typeface="Times New Roman"/>
              <a:buNone/>
              <a:defRPr sz="3000">
                <a:latin typeface="Times New Roman"/>
                <a:ea typeface="Times New Roman"/>
                <a:cs typeface="Times New Roman"/>
                <a:sym typeface="Times New Roman"/>
              </a:defRPr>
            </a:lvl1pPr>
            <a:lvl2pPr indent="-228600" lvl="1" marL="914400" rtl="0" algn="l">
              <a:lnSpc>
                <a:spcPct val="115000"/>
              </a:lnSpc>
              <a:spcBef>
                <a:spcPts val="0"/>
              </a:spcBef>
              <a:spcAft>
                <a:spcPts val="0"/>
              </a:spcAft>
              <a:buSzPts val="2800"/>
              <a:buFont typeface="Times New Roman"/>
              <a:buNone/>
              <a:defRPr sz="2800">
                <a:latin typeface="Times New Roman"/>
                <a:ea typeface="Times New Roman"/>
                <a:cs typeface="Times New Roman"/>
                <a:sym typeface="Times New Roman"/>
              </a:defRPr>
            </a:lvl2pPr>
            <a:lvl3pPr indent="-228600" lvl="2" marL="1371600" rtl="0" algn="l">
              <a:lnSpc>
                <a:spcPct val="115000"/>
              </a:lnSpc>
              <a:spcBef>
                <a:spcPts val="0"/>
              </a:spcBef>
              <a:spcAft>
                <a:spcPts val="0"/>
              </a:spcAft>
              <a:buSzPts val="2600"/>
              <a:buFont typeface="Times New Roman"/>
              <a:buNone/>
              <a:defRPr sz="2600">
                <a:latin typeface="Times New Roman"/>
                <a:ea typeface="Times New Roman"/>
                <a:cs typeface="Times New Roman"/>
                <a:sym typeface="Times New Roman"/>
              </a:defRPr>
            </a:lvl3pPr>
            <a:lvl4pPr indent="-228600" lvl="3" marL="1828800" rtl="0" algn="l">
              <a:lnSpc>
                <a:spcPct val="115000"/>
              </a:lnSpc>
              <a:spcBef>
                <a:spcPts val="0"/>
              </a:spcBef>
              <a:spcAft>
                <a:spcPts val="0"/>
              </a:spcAft>
              <a:buSzPts val="2400"/>
              <a:buFont typeface="Times New Roman"/>
              <a:buNone/>
              <a:defRPr sz="2400">
                <a:latin typeface="Times New Roman"/>
                <a:ea typeface="Times New Roman"/>
                <a:cs typeface="Times New Roman"/>
                <a:sym typeface="Times New Roman"/>
              </a:defRPr>
            </a:lvl4pPr>
            <a:lvl5pPr indent="-228600" lvl="4" marL="2286000" rtl="0" algn="l">
              <a:lnSpc>
                <a:spcPct val="115000"/>
              </a:lnSpc>
              <a:spcBef>
                <a:spcPts val="0"/>
              </a:spcBef>
              <a:spcAft>
                <a:spcPts val="0"/>
              </a:spcAft>
              <a:buSzPts val="2400"/>
              <a:buFont typeface="Times New Roman"/>
              <a:buNone/>
              <a:defRPr sz="2400">
                <a:latin typeface="Times New Roman"/>
                <a:ea typeface="Times New Roman"/>
                <a:cs typeface="Times New Roman"/>
                <a:sym typeface="Times New Roman"/>
              </a:defRPr>
            </a:lvl5pPr>
            <a:lvl6pPr indent="-228600" lvl="5" marL="2743200" rtl="0" algn="l">
              <a:lnSpc>
                <a:spcPct val="115000"/>
              </a:lnSpc>
              <a:spcBef>
                <a:spcPts val="0"/>
              </a:spcBef>
              <a:spcAft>
                <a:spcPts val="0"/>
              </a:spcAft>
              <a:buSzPts val="2400"/>
              <a:buFont typeface="Times New Roman"/>
              <a:buNone/>
              <a:defRPr sz="2400">
                <a:latin typeface="Times New Roman"/>
                <a:ea typeface="Times New Roman"/>
                <a:cs typeface="Times New Roman"/>
                <a:sym typeface="Times New Roman"/>
              </a:defRPr>
            </a:lvl6pPr>
            <a:lvl7pPr indent="-228600" lvl="6" marL="3200400" rtl="0" algn="l">
              <a:lnSpc>
                <a:spcPct val="115000"/>
              </a:lnSpc>
              <a:spcBef>
                <a:spcPts val="0"/>
              </a:spcBef>
              <a:spcAft>
                <a:spcPts val="0"/>
              </a:spcAft>
              <a:buSzPts val="2400"/>
              <a:buFont typeface="Times New Roman"/>
              <a:buNone/>
              <a:defRPr sz="2400">
                <a:latin typeface="Times New Roman"/>
                <a:ea typeface="Times New Roman"/>
                <a:cs typeface="Times New Roman"/>
                <a:sym typeface="Times New Roman"/>
              </a:defRPr>
            </a:lvl7pPr>
            <a:lvl8pPr indent="-228600" lvl="7" marL="3657600" rtl="0" algn="l">
              <a:lnSpc>
                <a:spcPct val="115000"/>
              </a:lnSpc>
              <a:spcBef>
                <a:spcPts val="0"/>
              </a:spcBef>
              <a:spcAft>
                <a:spcPts val="0"/>
              </a:spcAft>
              <a:buSzPts val="2400"/>
              <a:buFont typeface="Times New Roman"/>
              <a:buNone/>
              <a:defRPr sz="2400">
                <a:latin typeface="Times New Roman"/>
                <a:ea typeface="Times New Roman"/>
                <a:cs typeface="Times New Roman"/>
                <a:sym typeface="Times New Roman"/>
              </a:defRPr>
            </a:lvl8pPr>
            <a:lvl9pPr indent="-228600" lvl="8" marL="4114800" rtl="0" algn="l">
              <a:lnSpc>
                <a:spcPct val="115000"/>
              </a:lnSpc>
              <a:spcBef>
                <a:spcPts val="0"/>
              </a:spcBef>
              <a:spcAft>
                <a:spcPts val="0"/>
              </a:spcAft>
              <a:buSzPts val="2400"/>
              <a:buFont typeface="Times New Roman"/>
              <a:buNone/>
              <a:defRPr sz="2400">
                <a:latin typeface="Times New Roman"/>
                <a:ea typeface="Times New Roman"/>
                <a:cs typeface="Times New Roman"/>
                <a:sym typeface="Times New Roman"/>
              </a:defRPr>
            </a:lvl9pPr>
          </a:lstStyle>
          <a:p/>
        </p:txBody>
      </p:sp>
      <p:sp>
        <p:nvSpPr>
          <p:cNvPr id="42" name="Google Shape;42;p9"/>
          <p:cNvSpPr txBox="1"/>
          <p:nvPr>
            <p:ph idx="12" type="sldNum"/>
          </p:nvPr>
        </p:nvSpPr>
        <p:spPr>
          <a:xfrm>
            <a:off x="11227808" y="6981108"/>
            <a:ext cx="720000" cy="578700"/>
          </a:xfrm>
          <a:prstGeom prst="rect">
            <a:avLst/>
          </a:prstGeom>
          <a:noFill/>
          <a:ln>
            <a:noFill/>
          </a:ln>
        </p:spPr>
        <p:txBody>
          <a:bodyPr anchorCtr="0" anchor="t" bIns="91425" lIns="91425" spcFirstLastPara="1" rIns="91425" wrap="square" tIns="91425">
            <a:noAutofit/>
          </a:bodyPr>
          <a:lstStyle>
            <a:lvl1pPr lvl="0" rtl="0" algn="ctr">
              <a:buNone/>
              <a:defRPr sz="1600">
                <a:solidFill>
                  <a:srgbClr val="000000"/>
                </a:solidFill>
                <a:latin typeface="Arial"/>
                <a:ea typeface="Arial"/>
                <a:cs typeface="Arial"/>
                <a:sym typeface="Arial"/>
              </a:defRPr>
            </a:lvl1pPr>
            <a:lvl2pPr lvl="1" rtl="0" algn="ctr">
              <a:buNone/>
              <a:defRPr sz="1600">
                <a:solidFill>
                  <a:srgbClr val="000000"/>
                </a:solidFill>
                <a:latin typeface="Arial"/>
                <a:ea typeface="Arial"/>
                <a:cs typeface="Arial"/>
                <a:sym typeface="Arial"/>
              </a:defRPr>
            </a:lvl2pPr>
            <a:lvl3pPr lvl="2" rtl="0" algn="ctr">
              <a:buNone/>
              <a:defRPr sz="1600">
                <a:solidFill>
                  <a:srgbClr val="000000"/>
                </a:solidFill>
                <a:latin typeface="Arial"/>
                <a:ea typeface="Arial"/>
                <a:cs typeface="Arial"/>
                <a:sym typeface="Arial"/>
              </a:defRPr>
            </a:lvl3pPr>
            <a:lvl4pPr lvl="3" rtl="0" algn="ctr">
              <a:buNone/>
              <a:defRPr sz="1600">
                <a:solidFill>
                  <a:srgbClr val="000000"/>
                </a:solidFill>
                <a:latin typeface="Arial"/>
                <a:ea typeface="Arial"/>
                <a:cs typeface="Arial"/>
                <a:sym typeface="Arial"/>
              </a:defRPr>
            </a:lvl4pPr>
            <a:lvl5pPr lvl="4" rtl="0" algn="ctr">
              <a:buNone/>
              <a:defRPr sz="1600">
                <a:solidFill>
                  <a:srgbClr val="000000"/>
                </a:solidFill>
                <a:latin typeface="Arial"/>
                <a:ea typeface="Arial"/>
                <a:cs typeface="Arial"/>
                <a:sym typeface="Arial"/>
              </a:defRPr>
            </a:lvl5pPr>
            <a:lvl6pPr lvl="5" rtl="0" algn="ctr">
              <a:buNone/>
              <a:defRPr sz="1600">
                <a:solidFill>
                  <a:srgbClr val="000000"/>
                </a:solidFill>
                <a:latin typeface="Arial"/>
                <a:ea typeface="Arial"/>
                <a:cs typeface="Arial"/>
                <a:sym typeface="Arial"/>
              </a:defRPr>
            </a:lvl6pPr>
            <a:lvl7pPr lvl="6" rtl="0" algn="ctr">
              <a:buNone/>
              <a:defRPr sz="1600">
                <a:solidFill>
                  <a:srgbClr val="000000"/>
                </a:solidFill>
                <a:latin typeface="Arial"/>
                <a:ea typeface="Arial"/>
                <a:cs typeface="Arial"/>
                <a:sym typeface="Arial"/>
              </a:defRPr>
            </a:lvl7pPr>
            <a:lvl8pPr lvl="7" rtl="0" algn="ctr">
              <a:buNone/>
              <a:defRPr sz="1600">
                <a:solidFill>
                  <a:srgbClr val="000000"/>
                </a:solidFill>
                <a:latin typeface="Arial"/>
                <a:ea typeface="Arial"/>
                <a:cs typeface="Arial"/>
                <a:sym typeface="Arial"/>
              </a:defRPr>
            </a:lvl8pPr>
            <a:lvl9pPr lvl="8" rtl="0" algn="ctr">
              <a:buNone/>
              <a:defRPr sz="1600">
                <a:solidFill>
                  <a:srgbClr val="000000"/>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orient="horz" pos="2381">
          <p15:clr>
            <a:srgbClr val="FA7B17"/>
          </p15:clr>
        </p15:guide>
        <p15:guide id="2" pos="3779">
          <p15:clr>
            <a:srgbClr val="FA7B17"/>
          </p15:clr>
        </p15:guide>
      </p15:sldGuideLst>
    </p:ext>
  </p:extLs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版面一 (程式碼)">
  <p:cSld name="OBJECT_1">
    <p:bg>
      <p:bgPr>
        <a:blipFill>
          <a:blip r:embed="rId2">
            <a:alphaModFix/>
          </a:blip>
          <a:stretch>
            <a:fillRect/>
          </a:stretch>
        </a:blipFill>
      </p:bgPr>
    </p:bg>
    <p:spTree>
      <p:nvGrpSpPr>
        <p:cNvPr id="43" name="Shape 43"/>
        <p:cNvGrpSpPr/>
        <p:nvPr/>
      </p:nvGrpSpPr>
      <p:grpSpPr>
        <a:xfrm>
          <a:off x="0" y="0"/>
          <a:ext cx="0" cy="0"/>
          <a:chOff x="0" y="0"/>
          <a:chExt cx="0" cy="0"/>
        </a:xfrm>
      </p:grpSpPr>
      <p:sp>
        <p:nvSpPr>
          <p:cNvPr id="44" name="Google Shape;44;p10"/>
          <p:cNvSpPr txBox="1"/>
          <p:nvPr>
            <p:ph type="title"/>
          </p:nvPr>
        </p:nvSpPr>
        <p:spPr>
          <a:xfrm>
            <a:off x="599040" y="301320"/>
            <a:ext cx="10798500" cy="1262100"/>
          </a:xfrm>
          <a:prstGeom prst="rect">
            <a:avLst/>
          </a:prstGeom>
          <a:noFill/>
          <a:ln>
            <a:noFill/>
          </a:ln>
        </p:spPr>
        <p:txBody>
          <a:bodyPr anchorCtr="0" anchor="ctr" bIns="0" lIns="0" spcFirstLastPara="1" rIns="0" wrap="square" tIns="0">
            <a:noAutofit/>
          </a:bodyPr>
          <a:lstStyle>
            <a:lvl1pPr lvl="0" rtl="0">
              <a:spcBef>
                <a:spcPts val="0"/>
              </a:spcBef>
              <a:spcAft>
                <a:spcPts val="0"/>
              </a:spcAft>
              <a:buClr>
                <a:srgbClr val="FFFFFF"/>
              </a:buClr>
              <a:buSzPts val="5000"/>
              <a:buFont typeface="Source Sans Pro"/>
              <a:buNone/>
              <a:defRPr sz="5000">
                <a:solidFill>
                  <a:srgbClr val="FFFFFF"/>
                </a:solidFill>
                <a:latin typeface="Source Sans Pro"/>
                <a:ea typeface="Source Sans Pro"/>
                <a:cs typeface="Source Sans Pro"/>
                <a:sym typeface="Source Sans Pro"/>
              </a:defRPr>
            </a:lvl1pPr>
            <a:lvl2pPr lvl="1" rtl="0" algn="l">
              <a:spcBef>
                <a:spcPts val="0"/>
              </a:spcBef>
              <a:spcAft>
                <a:spcPts val="0"/>
              </a:spcAft>
              <a:buSzPts val="6000"/>
              <a:buFont typeface="Source Sans Pro"/>
              <a:buNone/>
              <a:defRPr sz="6000">
                <a:latin typeface="Source Sans Pro"/>
                <a:ea typeface="Source Sans Pro"/>
                <a:cs typeface="Source Sans Pro"/>
                <a:sym typeface="Source Sans Pro"/>
              </a:defRPr>
            </a:lvl2pPr>
            <a:lvl3pPr lvl="2" rtl="0" algn="l">
              <a:spcBef>
                <a:spcPts val="0"/>
              </a:spcBef>
              <a:spcAft>
                <a:spcPts val="0"/>
              </a:spcAft>
              <a:buSzPts val="6000"/>
              <a:buFont typeface="Source Sans Pro"/>
              <a:buNone/>
              <a:defRPr sz="6000">
                <a:latin typeface="Source Sans Pro"/>
                <a:ea typeface="Source Sans Pro"/>
                <a:cs typeface="Source Sans Pro"/>
                <a:sym typeface="Source Sans Pro"/>
              </a:defRPr>
            </a:lvl3pPr>
            <a:lvl4pPr lvl="3" rtl="0" algn="l">
              <a:spcBef>
                <a:spcPts val="0"/>
              </a:spcBef>
              <a:spcAft>
                <a:spcPts val="0"/>
              </a:spcAft>
              <a:buSzPts val="6000"/>
              <a:buFont typeface="Source Sans Pro"/>
              <a:buNone/>
              <a:defRPr sz="6000">
                <a:latin typeface="Source Sans Pro"/>
                <a:ea typeface="Source Sans Pro"/>
                <a:cs typeface="Source Sans Pro"/>
                <a:sym typeface="Source Sans Pro"/>
              </a:defRPr>
            </a:lvl4pPr>
            <a:lvl5pPr lvl="4" rtl="0" algn="l">
              <a:spcBef>
                <a:spcPts val="0"/>
              </a:spcBef>
              <a:spcAft>
                <a:spcPts val="0"/>
              </a:spcAft>
              <a:buSzPts val="6000"/>
              <a:buFont typeface="Source Sans Pro"/>
              <a:buNone/>
              <a:defRPr sz="6000">
                <a:latin typeface="Source Sans Pro"/>
                <a:ea typeface="Source Sans Pro"/>
                <a:cs typeface="Source Sans Pro"/>
                <a:sym typeface="Source Sans Pro"/>
              </a:defRPr>
            </a:lvl5pPr>
            <a:lvl6pPr lvl="5" rtl="0" algn="l">
              <a:spcBef>
                <a:spcPts val="0"/>
              </a:spcBef>
              <a:spcAft>
                <a:spcPts val="0"/>
              </a:spcAft>
              <a:buSzPts val="6000"/>
              <a:buFont typeface="Source Sans Pro"/>
              <a:buNone/>
              <a:defRPr sz="6000">
                <a:latin typeface="Source Sans Pro"/>
                <a:ea typeface="Source Sans Pro"/>
                <a:cs typeface="Source Sans Pro"/>
                <a:sym typeface="Source Sans Pro"/>
              </a:defRPr>
            </a:lvl6pPr>
            <a:lvl7pPr lvl="6" rtl="0" algn="l">
              <a:spcBef>
                <a:spcPts val="0"/>
              </a:spcBef>
              <a:spcAft>
                <a:spcPts val="0"/>
              </a:spcAft>
              <a:buSzPts val="6000"/>
              <a:buFont typeface="Source Sans Pro"/>
              <a:buNone/>
              <a:defRPr sz="6000">
                <a:latin typeface="Source Sans Pro"/>
                <a:ea typeface="Source Sans Pro"/>
                <a:cs typeface="Source Sans Pro"/>
                <a:sym typeface="Source Sans Pro"/>
              </a:defRPr>
            </a:lvl7pPr>
            <a:lvl8pPr lvl="7" rtl="0" algn="l">
              <a:spcBef>
                <a:spcPts val="0"/>
              </a:spcBef>
              <a:spcAft>
                <a:spcPts val="0"/>
              </a:spcAft>
              <a:buSzPts val="6000"/>
              <a:buFont typeface="Source Sans Pro"/>
              <a:buNone/>
              <a:defRPr sz="6000">
                <a:latin typeface="Source Sans Pro"/>
                <a:ea typeface="Source Sans Pro"/>
                <a:cs typeface="Source Sans Pro"/>
                <a:sym typeface="Source Sans Pro"/>
              </a:defRPr>
            </a:lvl8pPr>
            <a:lvl9pPr lvl="8" rtl="0" algn="l">
              <a:spcBef>
                <a:spcPts val="0"/>
              </a:spcBef>
              <a:spcAft>
                <a:spcPts val="0"/>
              </a:spcAft>
              <a:buSzPts val="6000"/>
              <a:buFont typeface="Source Sans Pro"/>
              <a:buNone/>
              <a:defRPr sz="6000">
                <a:latin typeface="Source Sans Pro"/>
                <a:ea typeface="Source Sans Pro"/>
                <a:cs typeface="Source Sans Pro"/>
                <a:sym typeface="Source Sans Pro"/>
              </a:defRPr>
            </a:lvl9pPr>
          </a:lstStyle>
          <a:p/>
        </p:txBody>
      </p:sp>
      <p:sp>
        <p:nvSpPr>
          <p:cNvPr id="45" name="Google Shape;45;p10"/>
          <p:cNvSpPr txBox="1"/>
          <p:nvPr>
            <p:ph idx="1" type="body"/>
          </p:nvPr>
        </p:nvSpPr>
        <p:spPr>
          <a:xfrm>
            <a:off x="599050" y="1563425"/>
            <a:ext cx="10830900" cy="5660400"/>
          </a:xfrm>
          <a:prstGeom prst="rect">
            <a:avLst/>
          </a:prstGeom>
          <a:noFill/>
          <a:ln>
            <a:noFill/>
          </a:ln>
        </p:spPr>
        <p:txBody>
          <a:bodyPr anchorCtr="0" anchor="t" bIns="0" lIns="0" spcFirstLastPara="1" rIns="0" wrap="square" tIns="0">
            <a:noAutofit/>
          </a:bodyPr>
          <a:lstStyle>
            <a:lvl1pPr indent="-228600" lvl="0" marL="457200" rtl="0" algn="l">
              <a:lnSpc>
                <a:spcPct val="115000"/>
              </a:lnSpc>
              <a:spcBef>
                <a:spcPts val="0"/>
              </a:spcBef>
              <a:spcAft>
                <a:spcPts val="0"/>
              </a:spcAft>
              <a:buSzPts val="3000"/>
              <a:buFont typeface="Times New Roman"/>
              <a:buNone/>
              <a:defRPr sz="3000">
                <a:latin typeface="Times New Roman"/>
                <a:ea typeface="Times New Roman"/>
                <a:cs typeface="Times New Roman"/>
                <a:sym typeface="Times New Roman"/>
              </a:defRPr>
            </a:lvl1pPr>
            <a:lvl2pPr indent="-228600" lvl="1" marL="914400" rtl="0" algn="l">
              <a:lnSpc>
                <a:spcPct val="115000"/>
              </a:lnSpc>
              <a:spcBef>
                <a:spcPts val="0"/>
              </a:spcBef>
              <a:spcAft>
                <a:spcPts val="0"/>
              </a:spcAft>
              <a:buSzPts val="2800"/>
              <a:buFont typeface="Times New Roman"/>
              <a:buNone/>
              <a:defRPr sz="2800">
                <a:latin typeface="Times New Roman"/>
                <a:ea typeface="Times New Roman"/>
                <a:cs typeface="Times New Roman"/>
                <a:sym typeface="Times New Roman"/>
              </a:defRPr>
            </a:lvl2pPr>
            <a:lvl3pPr indent="-228600" lvl="2" marL="1371600" rtl="0" algn="l">
              <a:lnSpc>
                <a:spcPct val="115000"/>
              </a:lnSpc>
              <a:spcBef>
                <a:spcPts val="0"/>
              </a:spcBef>
              <a:spcAft>
                <a:spcPts val="0"/>
              </a:spcAft>
              <a:buSzPts val="2600"/>
              <a:buFont typeface="Times New Roman"/>
              <a:buNone/>
              <a:defRPr sz="2600">
                <a:latin typeface="Times New Roman"/>
                <a:ea typeface="Times New Roman"/>
                <a:cs typeface="Times New Roman"/>
                <a:sym typeface="Times New Roman"/>
              </a:defRPr>
            </a:lvl3pPr>
            <a:lvl4pPr indent="-228600" lvl="3" marL="1828800" rtl="0" algn="l">
              <a:lnSpc>
                <a:spcPct val="115000"/>
              </a:lnSpc>
              <a:spcBef>
                <a:spcPts val="0"/>
              </a:spcBef>
              <a:spcAft>
                <a:spcPts val="0"/>
              </a:spcAft>
              <a:buSzPts val="2400"/>
              <a:buFont typeface="Times New Roman"/>
              <a:buNone/>
              <a:defRPr sz="2400">
                <a:latin typeface="Times New Roman"/>
                <a:ea typeface="Times New Roman"/>
                <a:cs typeface="Times New Roman"/>
                <a:sym typeface="Times New Roman"/>
              </a:defRPr>
            </a:lvl4pPr>
            <a:lvl5pPr indent="-228600" lvl="4" marL="2286000" rtl="0" algn="l">
              <a:lnSpc>
                <a:spcPct val="115000"/>
              </a:lnSpc>
              <a:spcBef>
                <a:spcPts val="0"/>
              </a:spcBef>
              <a:spcAft>
                <a:spcPts val="0"/>
              </a:spcAft>
              <a:buSzPts val="2400"/>
              <a:buFont typeface="Times New Roman"/>
              <a:buNone/>
              <a:defRPr sz="2400">
                <a:latin typeface="Times New Roman"/>
                <a:ea typeface="Times New Roman"/>
                <a:cs typeface="Times New Roman"/>
                <a:sym typeface="Times New Roman"/>
              </a:defRPr>
            </a:lvl5pPr>
            <a:lvl6pPr indent="-228600" lvl="5" marL="2743200" rtl="0" algn="l">
              <a:lnSpc>
                <a:spcPct val="115000"/>
              </a:lnSpc>
              <a:spcBef>
                <a:spcPts val="0"/>
              </a:spcBef>
              <a:spcAft>
                <a:spcPts val="0"/>
              </a:spcAft>
              <a:buSzPts val="2400"/>
              <a:buFont typeface="Times New Roman"/>
              <a:buNone/>
              <a:defRPr sz="2400">
                <a:latin typeface="Times New Roman"/>
                <a:ea typeface="Times New Roman"/>
                <a:cs typeface="Times New Roman"/>
                <a:sym typeface="Times New Roman"/>
              </a:defRPr>
            </a:lvl6pPr>
            <a:lvl7pPr indent="-228600" lvl="6" marL="3200400" rtl="0" algn="l">
              <a:lnSpc>
                <a:spcPct val="115000"/>
              </a:lnSpc>
              <a:spcBef>
                <a:spcPts val="0"/>
              </a:spcBef>
              <a:spcAft>
                <a:spcPts val="0"/>
              </a:spcAft>
              <a:buSzPts val="2400"/>
              <a:buFont typeface="Times New Roman"/>
              <a:buNone/>
              <a:defRPr sz="2400">
                <a:latin typeface="Times New Roman"/>
                <a:ea typeface="Times New Roman"/>
                <a:cs typeface="Times New Roman"/>
                <a:sym typeface="Times New Roman"/>
              </a:defRPr>
            </a:lvl7pPr>
            <a:lvl8pPr indent="-228600" lvl="7" marL="3657600" rtl="0" algn="l">
              <a:lnSpc>
                <a:spcPct val="115000"/>
              </a:lnSpc>
              <a:spcBef>
                <a:spcPts val="0"/>
              </a:spcBef>
              <a:spcAft>
                <a:spcPts val="0"/>
              </a:spcAft>
              <a:buSzPts val="2400"/>
              <a:buFont typeface="Times New Roman"/>
              <a:buNone/>
              <a:defRPr sz="2400">
                <a:latin typeface="Times New Roman"/>
                <a:ea typeface="Times New Roman"/>
                <a:cs typeface="Times New Roman"/>
                <a:sym typeface="Times New Roman"/>
              </a:defRPr>
            </a:lvl8pPr>
            <a:lvl9pPr indent="-228600" lvl="8" marL="4114800" rtl="0" algn="l">
              <a:lnSpc>
                <a:spcPct val="115000"/>
              </a:lnSpc>
              <a:spcBef>
                <a:spcPts val="0"/>
              </a:spcBef>
              <a:spcAft>
                <a:spcPts val="0"/>
              </a:spcAft>
              <a:buSzPts val="2400"/>
              <a:buFont typeface="Times New Roman"/>
              <a:buNone/>
              <a:defRPr sz="2400">
                <a:latin typeface="Times New Roman"/>
                <a:ea typeface="Times New Roman"/>
                <a:cs typeface="Times New Roman"/>
                <a:sym typeface="Times New Roman"/>
              </a:defRPr>
            </a:lvl9pPr>
          </a:lstStyle>
          <a:p/>
        </p:txBody>
      </p:sp>
      <p:sp>
        <p:nvSpPr>
          <p:cNvPr id="46" name="Google Shape;46;p10"/>
          <p:cNvSpPr txBox="1"/>
          <p:nvPr>
            <p:ph idx="12" type="sldNum"/>
          </p:nvPr>
        </p:nvSpPr>
        <p:spPr>
          <a:xfrm>
            <a:off x="11227808" y="6981108"/>
            <a:ext cx="720000" cy="578700"/>
          </a:xfrm>
          <a:prstGeom prst="rect">
            <a:avLst/>
          </a:prstGeom>
          <a:noFill/>
          <a:ln>
            <a:noFill/>
          </a:ln>
        </p:spPr>
        <p:txBody>
          <a:bodyPr anchorCtr="0" anchor="t" bIns="91425" lIns="91425" spcFirstLastPara="1" rIns="91425" wrap="square" tIns="91425">
            <a:noAutofit/>
          </a:bodyPr>
          <a:lstStyle>
            <a:lvl1pPr lvl="0" rtl="0" algn="ctr">
              <a:buNone/>
              <a:defRPr sz="1600">
                <a:solidFill>
                  <a:srgbClr val="000000"/>
                </a:solidFill>
                <a:latin typeface="Arial"/>
                <a:ea typeface="Arial"/>
                <a:cs typeface="Arial"/>
                <a:sym typeface="Arial"/>
              </a:defRPr>
            </a:lvl1pPr>
            <a:lvl2pPr lvl="1" rtl="0" algn="ctr">
              <a:buNone/>
              <a:defRPr sz="1600">
                <a:solidFill>
                  <a:srgbClr val="000000"/>
                </a:solidFill>
                <a:latin typeface="Arial"/>
                <a:ea typeface="Arial"/>
                <a:cs typeface="Arial"/>
                <a:sym typeface="Arial"/>
              </a:defRPr>
            </a:lvl2pPr>
            <a:lvl3pPr lvl="2" rtl="0" algn="ctr">
              <a:buNone/>
              <a:defRPr sz="1600">
                <a:solidFill>
                  <a:srgbClr val="000000"/>
                </a:solidFill>
                <a:latin typeface="Arial"/>
                <a:ea typeface="Arial"/>
                <a:cs typeface="Arial"/>
                <a:sym typeface="Arial"/>
              </a:defRPr>
            </a:lvl3pPr>
            <a:lvl4pPr lvl="3" rtl="0" algn="ctr">
              <a:buNone/>
              <a:defRPr sz="1600">
                <a:solidFill>
                  <a:srgbClr val="000000"/>
                </a:solidFill>
                <a:latin typeface="Arial"/>
                <a:ea typeface="Arial"/>
                <a:cs typeface="Arial"/>
                <a:sym typeface="Arial"/>
              </a:defRPr>
            </a:lvl4pPr>
            <a:lvl5pPr lvl="4" rtl="0" algn="ctr">
              <a:buNone/>
              <a:defRPr sz="1600">
                <a:solidFill>
                  <a:srgbClr val="000000"/>
                </a:solidFill>
                <a:latin typeface="Arial"/>
                <a:ea typeface="Arial"/>
                <a:cs typeface="Arial"/>
                <a:sym typeface="Arial"/>
              </a:defRPr>
            </a:lvl5pPr>
            <a:lvl6pPr lvl="5" rtl="0" algn="ctr">
              <a:buNone/>
              <a:defRPr sz="1600">
                <a:solidFill>
                  <a:srgbClr val="000000"/>
                </a:solidFill>
                <a:latin typeface="Arial"/>
                <a:ea typeface="Arial"/>
                <a:cs typeface="Arial"/>
                <a:sym typeface="Arial"/>
              </a:defRPr>
            </a:lvl6pPr>
            <a:lvl7pPr lvl="6" rtl="0" algn="ctr">
              <a:buNone/>
              <a:defRPr sz="1600">
                <a:solidFill>
                  <a:srgbClr val="000000"/>
                </a:solidFill>
                <a:latin typeface="Arial"/>
                <a:ea typeface="Arial"/>
                <a:cs typeface="Arial"/>
                <a:sym typeface="Arial"/>
              </a:defRPr>
            </a:lvl7pPr>
            <a:lvl8pPr lvl="7" rtl="0" algn="ctr">
              <a:buNone/>
              <a:defRPr sz="1600">
                <a:solidFill>
                  <a:srgbClr val="000000"/>
                </a:solidFill>
                <a:latin typeface="Arial"/>
                <a:ea typeface="Arial"/>
                <a:cs typeface="Arial"/>
                <a:sym typeface="Arial"/>
              </a:defRPr>
            </a:lvl8pPr>
            <a:lvl9pPr lvl="8" rtl="0" algn="ctr">
              <a:buNone/>
              <a:defRPr sz="1600">
                <a:solidFill>
                  <a:srgbClr val="000000"/>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
        <p:nvSpPr>
          <p:cNvPr id="47" name="Google Shape;47;p10"/>
          <p:cNvSpPr txBox="1"/>
          <p:nvPr>
            <p:ph idx="2" type="body"/>
          </p:nvPr>
        </p:nvSpPr>
        <p:spPr>
          <a:xfrm>
            <a:off x="615250" y="4153475"/>
            <a:ext cx="10798500" cy="1730100"/>
          </a:xfrm>
          <a:prstGeom prst="rect">
            <a:avLst/>
          </a:prstGeom>
          <a:solidFill>
            <a:srgbClr val="EFEFEF"/>
          </a:solid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lvl1pPr indent="-368300" lvl="0" marL="457200" rtl="0">
              <a:spcBef>
                <a:spcPts val="0"/>
              </a:spcBef>
              <a:spcAft>
                <a:spcPts val="0"/>
              </a:spcAft>
              <a:buSzPts val="2200"/>
              <a:buFont typeface="Ubuntu Mono"/>
              <a:buChar char="●"/>
              <a:defRPr sz="2200">
                <a:latin typeface="Ubuntu Mono"/>
                <a:ea typeface="Ubuntu Mono"/>
                <a:cs typeface="Ubuntu Mono"/>
                <a:sym typeface="Ubuntu Mono"/>
              </a:defRPr>
            </a:lvl1pPr>
            <a:lvl2pPr indent="-368300" lvl="1" marL="914400" rtl="0">
              <a:spcBef>
                <a:spcPts val="0"/>
              </a:spcBef>
              <a:spcAft>
                <a:spcPts val="0"/>
              </a:spcAft>
              <a:buSzPts val="2200"/>
              <a:buFont typeface="Ubuntu Mono"/>
              <a:buChar char="○"/>
              <a:defRPr sz="2200">
                <a:latin typeface="Ubuntu Mono"/>
                <a:ea typeface="Ubuntu Mono"/>
                <a:cs typeface="Ubuntu Mono"/>
                <a:sym typeface="Ubuntu Mono"/>
              </a:defRPr>
            </a:lvl2pPr>
            <a:lvl3pPr indent="-368300" lvl="2" marL="1371600" rtl="0">
              <a:spcBef>
                <a:spcPts val="0"/>
              </a:spcBef>
              <a:spcAft>
                <a:spcPts val="0"/>
              </a:spcAft>
              <a:buSzPts val="2200"/>
              <a:buFont typeface="Ubuntu Mono"/>
              <a:buChar char="■"/>
              <a:defRPr sz="2200">
                <a:latin typeface="Ubuntu Mono"/>
                <a:ea typeface="Ubuntu Mono"/>
                <a:cs typeface="Ubuntu Mono"/>
                <a:sym typeface="Ubuntu Mono"/>
              </a:defRPr>
            </a:lvl3pPr>
            <a:lvl4pPr indent="-368300" lvl="3" marL="1828800" rtl="0">
              <a:spcBef>
                <a:spcPts val="0"/>
              </a:spcBef>
              <a:spcAft>
                <a:spcPts val="0"/>
              </a:spcAft>
              <a:buSzPts val="2200"/>
              <a:buFont typeface="Ubuntu Mono"/>
              <a:buChar char="●"/>
              <a:defRPr sz="2200">
                <a:latin typeface="Ubuntu Mono"/>
                <a:ea typeface="Ubuntu Mono"/>
                <a:cs typeface="Ubuntu Mono"/>
                <a:sym typeface="Ubuntu Mono"/>
              </a:defRPr>
            </a:lvl4pPr>
            <a:lvl5pPr indent="-368300" lvl="4" marL="2286000" rtl="0">
              <a:spcBef>
                <a:spcPts val="0"/>
              </a:spcBef>
              <a:spcAft>
                <a:spcPts val="0"/>
              </a:spcAft>
              <a:buSzPts val="2200"/>
              <a:buFont typeface="Ubuntu Mono"/>
              <a:buChar char="○"/>
              <a:defRPr sz="2200">
                <a:latin typeface="Ubuntu Mono"/>
                <a:ea typeface="Ubuntu Mono"/>
                <a:cs typeface="Ubuntu Mono"/>
                <a:sym typeface="Ubuntu Mono"/>
              </a:defRPr>
            </a:lvl5pPr>
            <a:lvl6pPr indent="-368300" lvl="5" marL="2743200" rtl="0">
              <a:spcBef>
                <a:spcPts val="0"/>
              </a:spcBef>
              <a:spcAft>
                <a:spcPts val="0"/>
              </a:spcAft>
              <a:buSzPts val="2200"/>
              <a:buFont typeface="Ubuntu Mono"/>
              <a:buChar char="■"/>
              <a:defRPr sz="2200">
                <a:latin typeface="Ubuntu Mono"/>
                <a:ea typeface="Ubuntu Mono"/>
                <a:cs typeface="Ubuntu Mono"/>
                <a:sym typeface="Ubuntu Mono"/>
              </a:defRPr>
            </a:lvl6pPr>
            <a:lvl7pPr indent="-368300" lvl="6" marL="3200400" rtl="0">
              <a:spcBef>
                <a:spcPts val="0"/>
              </a:spcBef>
              <a:spcAft>
                <a:spcPts val="0"/>
              </a:spcAft>
              <a:buSzPts val="2200"/>
              <a:buFont typeface="Ubuntu Mono"/>
              <a:buChar char="●"/>
              <a:defRPr sz="2200">
                <a:latin typeface="Ubuntu Mono"/>
                <a:ea typeface="Ubuntu Mono"/>
                <a:cs typeface="Ubuntu Mono"/>
                <a:sym typeface="Ubuntu Mono"/>
              </a:defRPr>
            </a:lvl7pPr>
            <a:lvl8pPr indent="-368300" lvl="7" marL="3657600" rtl="0">
              <a:spcBef>
                <a:spcPts val="0"/>
              </a:spcBef>
              <a:spcAft>
                <a:spcPts val="0"/>
              </a:spcAft>
              <a:buSzPts val="2200"/>
              <a:buFont typeface="Ubuntu Mono"/>
              <a:buChar char="○"/>
              <a:defRPr sz="2200">
                <a:latin typeface="Ubuntu Mono"/>
                <a:ea typeface="Ubuntu Mono"/>
                <a:cs typeface="Ubuntu Mono"/>
                <a:sym typeface="Ubuntu Mono"/>
              </a:defRPr>
            </a:lvl8pPr>
            <a:lvl9pPr indent="-368300" lvl="8" marL="4114800" rtl="0">
              <a:spcBef>
                <a:spcPts val="0"/>
              </a:spcBef>
              <a:spcAft>
                <a:spcPts val="0"/>
              </a:spcAft>
              <a:buSzPts val="2200"/>
              <a:buFont typeface="Ubuntu Mono"/>
              <a:buChar char="■"/>
              <a:defRPr sz="2200">
                <a:latin typeface="Ubuntu Mono"/>
                <a:ea typeface="Ubuntu Mono"/>
                <a:cs typeface="Ubuntu Mono"/>
                <a:sym typeface="Ubuntu Mono"/>
              </a:defRPr>
            </a:lvl9pPr>
          </a:lstStyle>
          <a:p/>
        </p:txBody>
      </p:sp>
    </p:spTree>
  </p:cSld>
  <p:clrMapOvr>
    <a:masterClrMapping/>
  </p:clrMapOvr>
  <p:extLst>
    <p:ext uri="{DCECCB84-F9BA-43D5-87BE-67443E8EF086}">
      <p15:sldGuideLst>
        <p15:guide id="1" orient="horz" pos="2381">
          <p15:clr>
            <a:srgbClr val="FA7B17"/>
          </p15:clr>
        </p15:guide>
        <p15:guide id="2" pos="3779">
          <p15:clr>
            <a:srgbClr val="FA7B17"/>
          </p15:clr>
        </p15:guide>
      </p15:sldGuideLst>
    </p:ext>
  </p:extLs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版面二">
  <p:cSld name="CUSTOM">
    <p:bg>
      <p:bgPr>
        <a:blipFill>
          <a:blip r:embed="rId2">
            <a:alphaModFix/>
          </a:blip>
          <a:stretch>
            <a:fillRect/>
          </a:stretch>
        </a:blipFill>
      </p:bgPr>
    </p:bg>
    <p:spTree>
      <p:nvGrpSpPr>
        <p:cNvPr id="48" name="Shape 48"/>
        <p:cNvGrpSpPr/>
        <p:nvPr/>
      </p:nvGrpSpPr>
      <p:grpSpPr>
        <a:xfrm>
          <a:off x="0" y="0"/>
          <a:ext cx="0" cy="0"/>
          <a:chOff x="0" y="0"/>
          <a:chExt cx="0" cy="0"/>
        </a:xfrm>
      </p:grpSpPr>
      <p:pic>
        <p:nvPicPr>
          <p:cNvPr id="49" name="Google Shape;49;p11"/>
          <p:cNvPicPr preferRelativeResize="0"/>
          <p:nvPr/>
        </p:nvPicPr>
        <p:blipFill rotWithShape="1">
          <a:blip r:embed="rId3">
            <a:alphaModFix amt="90000"/>
          </a:blip>
          <a:srcRect b="0" l="0" r="0" t="0"/>
          <a:stretch/>
        </p:blipFill>
        <p:spPr>
          <a:xfrm>
            <a:off x="10377600" y="5850100"/>
            <a:ext cx="1131001" cy="1131001"/>
          </a:xfrm>
          <a:prstGeom prst="rect">
            <a:avLst/>
          </a:prstGeom>
          <a:noFill/>
          <a:ln>
            <a:noFill/>
          </a:ln>
        </p:spPr>
      </p:pic>
      <p:sp>
        <p:nvSpPr>
          <p:cNvPr id="50" name="Google Shape;50;p11"/>
          <p:cNvSpPr txBox="1"/>
          <p:nvPr>
            <p:ph idx="12" type="sldNum"/>
          </p:nvPr>
        </p:nvSpPr>
        <p:spPr>
          <a:xfrm>
            <a:off x="11227808" y="6981108"/>
            <a:ext cx="720000" cy="578700"/>
          </a:xfrm>
          <a:prstGeom prst="rect">
            <a:avLst/>
          </a:prstGeom>
          <a:noFill/>
          <a:ln>
            <a:noFill/>
          </a:ln>
        </p:spPr>
        <p:txBody>
          <a:bodyPr anchorCtr="0" anchor="t" bIns="91425" lIns="91425" spcFirstLastPara="1" rIns="91425" wrap="square" tIns="91425">
            <a:noAutofit/>
          </a:bodyPr>
          <a:lstStyle>
            <a:lvl1pPr lvl="0" rtl="0" algn="ctr">
              <a:buNone/>
              <a:defRPr sz="1600">
                <a:solidFill>
                  <a:srgbClr val="000000"/>
                </a:solidFill>
                <a:latin typeface="Arial"/>
                <a:ea typeface="Arial"/>
                <a:cs typeface="Arial"/>
                <a:sym typeface="Arial"/>
              </a:defRPr>
            </a:lvl1pPr>
            <a:lvl2pPr lvl="1" rtl="0" algn="ctr">
              <a:buNone/>
              <a:defRPr sz="1600">
                <a:solidFill>
                  <a:srgbClr val="000000"/>
                </a:solidFill>
                <a:latin typeface="Arial"/>
                <a:ea typeface="Arial"/>
                <a:cs typeface="Arial"/>
                <a:sym typeface="Arial"/>
              </a:defRPr>
            </a:lvl2pPr>
            <a:lvl3pPr lvl="2" rtl="0" algn="ctr">
              <a:buNone/>
              <a:defRPr sz="1600">
                <a:solidFill>
                  <a:srgbClr val="000000"/>
                </a:solidFill>
                <a:latin typeface="Arial"/>
                <a:ea typeface="Arial"/>
                <a:cs typeface="Arial"/>
                <a:sym typeface="Arial"/>
              </a:defRPr>
            </a:lvl3pPr>
            <a:lvl4pPr lvl="3" rtl="0" algn="ctr">
              <a:buNone/>
              <a:defRPr sz="1600">
                <a:solidFill>
                  <a:srgbClr val="000000"/>
                </a:solidFill>
                <a:latin typeface="Arial"/>
                <a:ea typeface="Arial"/>
                <a:cs typeface="Arial"/>
                <a:sym typeface="Arial"/>
              </a:defRPr>
            </a:lvl4pPr>
            <a:lvl5pPr lvl="4" rtl="0" algn="ctr">
              <a:buNone/>
              <a:defRPr sz="1600">
                <a:solidFill>
                  <a:srgbClr val="000000"/>
                </a:solidFill>
                <a:latin typeface="Arial"/>
                <a:ea typeface="Arial"/>
                <a:cs typeface="Arial"/>
                <a:sym typeface="Arial"/>
              </a:defRPr>
            </a:lvl5pPr>
            <a:lvl6pPr lvl="5" rtl="0" algn="ctr">
              <a:buNone/>
              <a:defRPr sz="1600">
                <a:solidFill>
                  <a:srgbClr val="000000"/>
                </a:solidFill>
                <a:latin typeface="Arial"/>
                <a:ea typeface="Arial"/>
                <a:cs typeface="Arial"/>
                <a:sym typeface="Arial"/>
              </a:defRPr>
            </a:lvl6pPr>
            <a:lvl7pPr lvl="6" rtl="0" algn="ctr">
              <a:buNone/>
              <a:defRPr sz="1600">
                <a:solidFill>
                  <a:srgbClr val="000000"/>
                </a:solidFill>
                <a:latin typeface="Arial"/>
                <a:ea typeface="Arial"/>
                <a:cs typeface="Arial"/>
                <a:sym typeface="Arial"/>
              </a:defRPr>
            </a:lvl7pPr>
            <a:lvl8pPr lvl="7" rtl="0" algn="ctr">
              <a:buNone/>
              <a:defRPr sz="1600">
                <a:solidFill>
                  <a:srgbClr val="000000"/>
                </a:solidFill>
                <a:latin typeface="Arial"/>
                <a:ea typeface="Arial"/>
                <a:cs typeface="Arial"/>
                <a:sym typeface="Arial"/>
              </a:defRPr>
            </a:lvl8pPr>
            <a:lvl9pPr lvl="8" rtl="0" algn="ctr">
              <a:buNone/>
              <a:defRPr sz="1600">
                <a:solidFill>
                  <a:srgbClr val="000000"/>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
        <p:nvSpPr>
          <p:cNvPr id="51" name="Google Shape;51;p11"/>
          <p:cNvSpPr txBox="1"/>
          <p:nvPr>
            <p:ph type="title"/>
          </p:nvPr>
        </p:nvSpPr>
        <p:spPr>
          <a:xfrm>
            <a:off x="599040" y="301320"/>
            <a:ext cx="10798500" cy="1262100"/>
          </a:xfrm>
          <a:prstGeom prst="rect">
            <a:avLst/>
          </a:prstGeom>
          <a:noFill/>
          <a:ln>
            <a:noFill/>
          </a:ln>
        </p:spPr>
        <p:txBody>
          <a:bodyPr anchorCtr="0" anchor="ctr" bIns="0" lIns="0" spcFirstLastPara="1" rIns="0" wrap="square" tIns="0">
            <a:noAutofit/>
          </a:bodyPr>
          <a:lstStyle>
            <a:lvl1pPr lvl="0" rtl="0">
              <a:spcBef>
                <a:spcPts val="0"/>
              </a:spcBef>
              <a:spcAft>
                <a:spcPts val="0"/>
              </a:spcAft>
              <a:buSzPts val="5000"/>
              <a:buFont typeface="Source Sans Pro"/>
              <a:buNone/>
              <a:defRPr sz="5000">
                <a:latin typeface="Source Sans Pro"/>
                <a:ea typeface="Source Sans Pro"/>
                <a:cs typeface="Source Sans Pro"/>
                <a:sym typeface="Source Sans Pro"/>
              </a:defRPr>
            </a:lvl1pPr>
            <a:lvl2pPr lvl="1" rtl="0" algn="l">
              <a:spcBef>
                <a:spcPts val="0"/>
              </a:spcBef>
              <a:spcAft>
                <a:spcPts val="0"/>
              </a:spcAft>
              <a:buSzPts val="6000"/>
              <a:buFont typeface="Source Sans Pro"/>
              <a:buNone/>
              <a:defRPr sz="6000">
                <a:latin typeface="Source Sans Pro"/>
                <a:ea typeface="Source Sans Pro"/>
                <a:cs typeface="Source Sans Pro"/>
                <a:sym typeface="Source Sans Pro"/>
              </a:defRPr>
            </a:lvl2pPr>
            <a:lvl3pPr lvl="2" rtl="0" algn="l">
              <a:spcBef>
                <a:spcPts val="0"/>
              </a:spcBef>
              <a:spcAft>
                <a:spcPts val="0"/>
              </a:spcAft>
              <a:buSzPts val="6000"/>
              <a:buFont typeface="Source Sans Pro"/>
              <a:buNone/>
              <a:defRPr sz="6000">
                <a:latin typeface="Source Sans Pro"/>
                <a:ea typeface="Source Sans Pro"/>
                <a:cs typeface="Source Sans Pro"/>
                <a:sym typeface="Source Sans Pro"/>
              </a:defRPr>
            </a:lvl3pPr>
            <a:lvl4pPr lvl="3" rtl="0" algn="l">
              <a:spcBef>
                <a:spcPts val="0"/>
              </a:spcBef>
              <a:spcAft>
                <a:spcPts val="0"/>
              </a:spcAft>
              <a:buSzPts val="6000"/>
              <a:buFont typeface="Source Sans Pro"/>
              <a:buNone/>
              <a:defRPr sz="6000">
                <a:latin typeface="Source Sans Pro"/>
                <a:ea typeface="Source Sans Pro"/>
                <a:cs typeface="Source Sans Pro"/>
                <a:sym typeface="Source Sans Pro"/>
              </a:defRPr>
            </a:lvl4pPr>
            <a:lvl5pPr lvl="4" rtl="0" algn="l">
              <a:spcBef>
                <a:spcPts val="0"/>
              </a:spcBef>
              <a:spcAft>
                <a:spcPts val="0"/>
              </a:spcAft>
              <a:buSzPts val="6000"/>
              <a:buFont typeface="Source Sans Pro"/>
              <a:buNone/>
              <a:defRPr sz="6000">
                <a:latin typeface="Source Sans Pro"/>
                <a:ea typeface="Source Sans Pro"/>
                <a:cs typeface="Source Sans Pro"/>
                <a:sym typeface="Source Sans Pro"/>
              </a:defRPr>
            </a:lvl5pPr>
            <a:lvl6pPr lvl="5" rtl="0" algn="l">
              <a:spcBef>
                <a:spcPts val="0"/>
              </a:spcBef>
              <a:spcAft>
                <a:spcPts val="0"/>
              </a:spcAft>
              <a:buSzPts val="6000"/>
              <a:buFont typeface="Source Sans Pro"/>
              <a:buNone/>
              <a:defRPr sz="6000">
                <a:latin typeface="Source Sans Pro"/>
                <a:ea typeface="Source Sans Pro"/>
                <a:cs typeface="Source Sans Pro"/>
                <a:sym typeface="Source Sans Pro"/>
              </a:defRPr>
            </a:lvl6pPr>
            <a:lvl7pPr lvl="6" rtl="0" algn="l">
              <a:spcBef>
                <a:spcPts val="0"/>
              </a:spcBef>
              <a:spcAft>
                <a:spcPts val="0"/>
              </a:spcAft>
              <a:buSzPts val="6000"/>
              <a:buFont typeface="Source Sans Pro"/>
              <a:buNone/>
              <a:defRPr sz="6000">
                <a:latin typeface="Source Sans Pro"/>
                <a:ea typeface="Source Sans Pro"/>
                <a:cs typeface="Source Sans Pro"/>
                <a:sym typeface="Source Sans Pro"/>
              </a:defRPr>
            </a:lvl7pPr>
            <a:lvl8pPr lvl="7" rtl="0" algn="l">
              <a:spcBef>
                <a:spcPts val="0"/>
              </a:spcBef>
              <a:spcAft>
                <a:spcPts val="0"/>
              </a:spcAft>
              <a:buSzPts val="6000"/>
              <a:buFont typeface="Source Sans Pro"/>
              <a:buNone/>
              <a:defRPr sz="6000">
                <a:latin typeface="Source Sans Pro"/>
                <a:ea typeface="Source Sans Pro"/>
                <a:cs typeface="Source Sans Pro"/>
                <a:sym typeface="Source Sans Pro"/>
              </a:defRPr>
            </a:lvl8pPr>
            <a:lvl9pPr lvl="8" rtl="0" algn="l">
              <a:spcBef>
                <a:spcPts val="0"/>
              </a:spcBef>
              <a:spcAft>
                <a:spcPts val="0"/>
              </a:spcAft>
              <a:buSzPts val="6000"/>
              <a:buFont typeface="Source Sans Pro"/>
              <a:buNone/>
              <a:defRPr sz="6000">
                <a:latin typeface="Source Sans Pro"/>
                <a:ea typeface="Source Sans Pro"/>
                <a:cs typeface="Source Sans Pro"/>
                <a:sym typeface="Source Sans Pro"/>
              </a:defRPr>
            </a:lvl9pPr>
          </a:lstStyle>
          <a:p/>
        </p:txBody>
      </p:sp>
      <p:sp>
        <p:nvSpPr>
          <p:cNvPr id="52" name="Google Shape;52;p11"/>
          <p:cNvSpPr txBox="1"/>
          <p:nvPr>
            <p:ph idx="1" type="body"/>
          </p:nvPr>
        </p:nvSpPr>
        <p:spPr>
          <a:xfrm>
            <a:off x="599050" y="1563425"/>
            <a:ext cx="10830900" cy="5660400"/>
          </a:xfrm>
          <a:prstGeom prst="rect">
            <a:avLst/>
          </a:prstGeom>
          <a:noFill/>
          <a:ln>
            <a:noFill/>
          </a:ln>
        </p:spPr>
        <p:txBody>
          <a:bodyPr anchorCtr="0" anchor="t" bIns="0" lIns="0" spcFirstLastPara="1" rIns="0" wrap="square" tIns="0">
            <a:noAutofit/>
          </a:bodyPr>
          <a:lstStyle>
            <a:lvl1pPr indent="-228600" lvl="0" marL="457200" rtl="0" algn="l">
              <a:lnSpc>
                <a:spcPct val="115000"/>
              </a:lnSpc>
              <a:spcBef>
                <a:spcPts val="0"/>
              </a:spcBef>
              <a:spcAft>
                <a:spcPts val="0"/>
              </a:spcAft>
              <a:buSzPts val="3000"/>
              <a:buFont typeface="Times New Roman"/>
              <a:buNone/>
              <a:defRPr sz="3000">
                <a:latin typeface="Times New Roman"/>
                <a:ea typeface="Times New Roman"/>
                <a:cs typeface="Times New Roman"/>
                <a:sym typeface="Times New Roman"/>
              </a:defRPr>
            </a:lvl1pPr>
            <a:lvl2pPr indent="-228600" lvl="1" marL="914400" rtl="0" algn="l">
              <a:lnSpc>
                <a:spcPct val="115000"/>
              </a:lnSpc>
              <a:spcBef>
                <a:spcPts val="0"/>
              </a:spcBef>
              <a:spcAft>
                <a:spcPts val="0"/>
              </a:spcAft>
              <a:buSzPts val="2800"/>
              <a:buFont typeface="Times New Roman"/>
              <a:buNone/>
              <a:defRPr sz="2800">
                <a:latin typeface="Times New Roman"/>
                <a:ea typeface="Times New Roman"/>
                <a:cs typeface="Times New Roman"/>
                <a:sym typeface="Times New Roman"/>
              </a:defRPr>
            </a:lvl2pPr>
            <a:lvl3pPr indent="-228600" lvl="2" marL="1371600" rtl="0" algn="l">
              <a:lnSpc>
                <a:spcPct val="115000"/>
              </a:lnSpc>
              <a:spcBef>
                <a:spcPts val="0"/>
              </a:spcBef>
              <a:spcAft>
                <a:spcPts val="0"/>
              </a:spcAft>
              <a:buSzPts val="2600"/>
              <a:buFont typeface="Times New Roman"/>
              <a:buNone/>
              <a:defRPr sz="2600">
                <a:latin typeface="Times New Roman"/>
                <a:ea typeface="Times New Roman"/>
                <a:cs typeface="Times New Roman"/>
                <a:sym typeface="Times New Roman"/>
              </a:defRPr>
            </a:lvl3pPr>
            <a:lvl4pPr indent="-228600" lvl="3" marL="1828800" rtl="0" algn="l">
              <a:lnSpc>
                <a:spcPct val="115000"/>
              </a:lnSpc>
              <a:spcBef>
                <a:spcPts val="0"/>
              </a:spcBef>
              <a:spcAft>
                <a:spcPts val="0"/>
              </a:spcAft>
              <a:buSzPts val="2400"/>
              <a:buFont typeface="Times New Roman"/>
              <a:buNone/>
              <a:defRPr sz="2400">
                <a:latin typeface="Times New Roman"/>
                <a:ea typeface="Times New Roman"/>
                <a:cs typeface="Times New Roman"/>
                <a:sym typeface="Times New Roman"/>
              </a:defRPr>
            </a:lvl4pPr>
            <a:lvl5pPr indent="-228600" lvl="4" marL="2286000" rtl="0" algn="l">
              <a:lnSpc>
                <a:spcPct val="115000"/>
              </a:lnSpc>
              <a:spcBef>
                <a:spcPts val="0"/>
              </a:spcBef>
              <a:spcAft>
                <a:spcPts val="0"/>
              </a:spcAft>
              <a:buSzPts val="2400"/>
              <a:buFont typeface="Times New Roman"/>
              <a:buNone/>
              <a:defRPr sz="2400">
                <a:latin typeface="Times New Roman"/>
                <a:ea typeface="Times New Roman"/>
                <a:cs typeface="Times New Roman"/>
                <a:sym typeface="Times New Roman"/>
              </a:defRPr>
            </a:lvl5pPr>
            <a:lvl6pPr indent="-228600" lvl="5" marL="2743200" rtl="0" algn="l">
              <a:lnSpc>
                <a:spcPct val="115000"/>
              </a:lnSpc>
              <a:spcBef>
                <a:spcPts val="0"/>
              </a:spcBef>
              <a:spcAft>
                <a:spcPts val="0"/>
              </a:spcAft>
              <a:buSzPts val="2400"/>
              <a:buFont typeface="Times New Roman"/>
              <a:buNone/>
              <a:defRPr sz="2400">
                <a:latin typeface="Times New Roman"/>
                <a:ea typeface="Times New Roman"/>
                <a:cs typeface="Times New Roman"/>
                <a:sym typeface="Times New Roman"/>
              </a:defRPr>
            </a:lvl6pPr>
            <a:lvl7pPr indent="-228600" lvl="6" marL="3200400" rtl="0" algn="l">
              <a:lnSpc>
                <a:spcPct val="115000"/>
              </a:lnSpc>
              <a:spcBef>
                <a:spcPts val="0"/>
              </a:spcBef>
              <a:spcAft>
                <a:spcPts val="0"/>
              </a:spcAft>
              <a:buSzPts val="2400"/>
              <a:buFont typeface="Times New Roman"/>
              <a:buNone/>
              <a:defRPr sz="2400">
                <a:latin typeface="Times New Roman"/>
                <a:ea typeface="Times New Roman"/>
                <a:cs typeface="Times New Roman"/>
                <a:sym typeface="Times New Roman"/>
              </a:defRPr>
            </a:lvl7pPr>
            <a:lvl8pPr indent="-228600" lvl="7" marL="3657600" rtl="0" algn="l">
              <a:lnSpc>
                <a:spcPct val="115000"/>
              </a:lnSpc>
              <a:spcBef>
                <a:spcPts val="0"/>
              </a:spcBef>
              <a:spcAft>
                <a:spcPts val="0"/>
              </a:spcAft>
              <a:buSzPts val="2400"/>
              <a:buFont typeface="Times New Roman"/>
              <a:buNone/>
              <a:defRPr sz="2400">
                <a:latin typeface="Times New Roman"/>
                <a:ea typeface="Times New Roman"/>
                <a:cs typeface="Times New Roman"/>
                <a:sym typeface="Times New Roman"/>
              </a:defRPr>
            </a:lvl8pPr>
            <a:lvl9pPr indent="-228600" lvl="8" marL="4114800" rtl="0" algn="l">
              <a:lnSpc>
                <a:spcPct val="115000"/>
              </a:lnSpc>
              <a:spcBef>
                <a:spcPts val="0"/>
              </a:spcBef>
              <a:spcAft>
                <a:spcPts val="0"/>
              </a:spcAft>
              <a:buSzPts val="2400"/>
              <a:buFont typeface="Times New Roman"/>
              <a:buNone/>
              <a:defRPr sz="2400">
                <a:latin typeface="Times New Roman"/>
                <a:ea typeface="Times New Roman"/>
                <a:cs typeface="Times New Roman"/>
                <a:sym typeface="Times New Roman"/>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theme" Target="../theme/theme3.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15.png"/><Relationship Id="rId2" Type="http://schemas.openxmlformats.org/officeDocument/2006/relationships/slideLayout" Target="../slideLayouts/slideLayout6.xml"/><Relationship Id="rId3" Type="http://schemas.openxmlformats.org/officeDocument/2006/relationships/slideLayout" Target="../slideLayouts/slideLayout7.xml"/><Relationship Id="rId4" Type="http://schemas.openxmlformats.org/officeDocument/2006/relationships/slideLayout" Target="../slideLayouts/slideLayout8.xml"/><Relationship Id="rId5" Type="http://schemas.openxmlformats.org/officeDocument/2006/relationships/slideLayout" Target="../slideLayouts/slideLayout9.xml"/><Relationship Id="rId6" Type="http://schemas.openxmlformats.org/officeDocument/2006/relationships/slideLayout" Target="../slideLayouts/slideLayout10.xml"/><Relationship Id="rId7" Type="http://schemas.openxmlformats.org/officeDocument/2006/relationships/theme" Target="../theme/theme4.xml"/></Relationships>
</file>

<file path=ppt/slideMasters/_rels/slideMaster3.xml.rels><?xml version="1.0" encoding="UTF-8" standalone="yes"?>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11.xml"/><Relationship Id="rId3" Type="http://schemas.openxmlformats.org/officeDocument/2006/relationships/slideLayout" Target="../slideLayouts/slideLayout12.xml"/><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
          <p:cNvSpPr txBox="1"/>
          <p:nvPr>
            <p:ph type="title"/>
          </p:nvPr>
        </p:nvSpPr>
        <p:spPr>
          <a:xfrm>
            <a:off x="599877" y="3409970"/>
            <a:ext cx="10798500" cy="1262100"/>
          </a:xfrm>
          <a:prstGeom prst="rect">
            <a:avLst/>
          </a:prstGeom>
          <a:noFill/>
          <a:ln>
            <a:noFill/>
          </a:ln>
        </p:spPr>
        <p:txBody>
          <a:bodyPr anchorCtr="0" anchor="b" bIns="0" lIns="0" spcFirstLastPara="1" rIns="0" wrap="square" tIns="0">
            <a:noAutofit/>
          </a:bodyPr>
          <a:lstStyle>
            <a:lvl1pPr lvl="0" marR="0" rtl="0" algn="l">
              <a:lnSpc>
                <a:spcPct val="100000"/>
              </a:lnSpc>
              <a:spcBef>
                <a:spcPts val="0"/>
              </a:spcBef>
              <a:spcAft>
                <a:spcPts val="0"/>
              </a:spcAft>
              <a:buClr>
                <a:srgbClr val="04617B"/>
              </a:buClr>
              <a:buSzPts val="6000"/>
              <a:buFont typeface="Source Sans Pro"/>
              <a:buNone/>
              <a:defRPr b="0" i="0" sz="6000" u="none" cap="none" strike="noStrike">
                <a:solidFill>
                  <a:srgbClr val="04617B"/>
                </a:solidFill>
                <a:latin typeface="Source Sans Pro"/>
                <a:ea typeface="Source Sans Pro"/>
                <a:cs typeface="Source Sans Pro"/>
                <a:sym typeface="Source Sans Pro"/>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7" name="Google Shape;7;p1"/>
          <p:cNvSpPr txBox="1"/>
          <p:nvPr>
            <p:ph idx="12" type="sldNum"/>
          </p:nvPr>
        </p:nvSpPr>
        <p:spPr>
          <a:xfrm>
            <a:off x="11227808" y="6981108"/>
            <a:ext cx="720000" cy="578700"/>
          </a:xfrm>
          <a:prstGeom prst="rect">
            <a:avLst/>
          </a:prstGeom>
          <a:noFill/>
          <a:ln>
            <a:noFill/>
          </a:ln>
        </p:spPr>
        <p:txBody>
          <a:bodyPr anchorCtr="0" anchor="t" bIns="91425" lIns="91425" spcFirstLastPara="1" rIns="91425" wrap="square" tIns="91425">
            <a:noAutofit/>
          </a:bodyPr>
          <a:lstStyle>
            <a:lvl1pPr indent="0" lvl="0" marL="0" marR="0" rtl="0" algn="ctr">
              <a:lnSpc>
                <a:spcPct val="100000"/>
              </a:lnSpc>
              <a:spcBef>
                <a:spcPts val="0"/>
              </a:spcBef>
              <a:spcAft>
                <a:spcPts val="0"/>
              </a:spcAft>
              <a:buClr>
                <a:srgbClr val="000000"/>
              </a:buClr>
              <a:buSzPts val="1600"/>
              <a:buFont typeface="Arial"/>
              <a:buNone/>
              <a:defRPr b="0" i="0" sz="1600" u="none" cap="none" strike="noStrike">
                <a:solidFill>
                  <a:srgbClr val="DBF5F9"/>
                </a:solidFill>
                <a:latin typeface="Arial"/>
                <a:ea typeface="Arial"/>
                <a:cs typeface="Arial"/>
                <a:sym typeface="Arial"/>
              </a:defRPr>
            </a:lvl1pPr>
            <a:lvl2pPr indent="0" lvl="1" marL="0" marR="0" rtl="0" algn="ctr">
              <a:lnSpc>
                <a:spcPct val="100000"/>
              </a:lnSpc>
              <a:spcBef>
                <a:spcPts val="0"/>
              </a:spcBef>
              <a:spcAft>
                <a:spcPts val="0"/>
              </a:spcAft>
              <a:buClr>
                <a:srgbClr val="000000"/>
              </a:buClr>
              <a:buSzPts val="1600"/>
              <a:buFont typeface="Arial"/>
              <a:buNone/>
              <a:defRPr b="0" i="0" sz="1600" u="none" cap="none" strike="noStrike">
                <a:solidFill>
                  <a:srgbClr val="DBF5F9"/>
                </a:solidFill>
                <a:latin typeface="Arial"/>
                <a:ea typeface="Arial"/>
                <a:cs typeface="Arial"/>
                <a:sym typeface="Arial"/>
              </a:defRPr>
            </a:lvl2pPr>
            <a:lvl3pPr indent="0" lvl="2" marL="0" marR="0" rtl="0" algn="ctr">
              <a:lnSpc>
                <a:spcPct val="100000"/>
              </a:lnSpc>
              <a:spcBef>
                <a:spcPts val="0"/>
              </a:spcBef>
              <a:spcAft>
                <a:spcPts val="0"/>
              </a:spcAft>
              <a:buClr>
                <a:srgbClr val="000000"/>
              </a:buClr>
              <a:buSzPts val="1600"/>
              <a:buFont typeface="Arial"/>
              <a:buNone/>
              <a:defRPr b="0" i="0" sz="1600" u="none" cap="none" strike="noStrike">
                <a:solidFill>
                  <a:srgbClr val="DBF5F9"/>
                </a:solidFill>
                <a:latin typeface="Arial"/>
                <a:ea typeface="Arial"/>
                <a:cs typeface="Arial"/>
                <a:sym typeface="Arial"/>
              </a:defRPr>
            </a:lvl3pPr>
            <a:lvl4pPr indent="0" lvl="3" marL="0" marR="0" rtl="0" algn="ctr">
              <a:lnSpc>
                <a:spcPct val="100000"/>
              </a:lnSpc>
              <a:spcBef>
                <a:spcPts val="0"/>
              </a:spcBef>
              <a:spcAft>
                <a:spcPts val="0"/>
              </a:spcAft>
              <a:buClr>
                <a:srgbClr val="000000"/>
              </a:buClr>
              <a:buSzPts val="1600"/>
              <a:buFont typeface="Arial"/>
              <a:buNone/>
              <a:defRPr b="0" i="0" sz="1600" u="none" cap="none" strike="noStrike">
                <a:solidFill>
                  <a:srgbClr val="DBF5F9"/>
                </a:solidFill>
                <a:latin typeface="Arial"/>
                <a:ea typeface="Arial"/>
                <a:cs typeface="Arial"/>
                <a:sym typeface="Arial"/>
              </a:defRPr>
            </a:lvl4pPr>
            <a:lvl5pPr indent="0" lvl="4" marL="0" marR="0" rtl="0" algn="ctr">
              <a:lnSpc>
                <a:spcPct val="100000"/>
              </a:lnSpc>
              <a:spcBef>
                <a:spcPts val="0"/>
              </a:spcBef>
              <a:spcAft>
                <a:spcPts val="0"/>
              </a:spcAft>
              <a:buClr>
                <a:srgbClr val="000000"/>
              </a:buClr>
              <a:buSzPts val="1600"/>
              <a:buFont typeface="Arial"/>
              <a:buNone/>
              <a:defRPr b="0" i="0" sz="1600" u="none" cap="none" strike="noStrike">
                <a:solidFill>
                  <a:srgbClr val="DBF5F9"/>
                </a:solidFill>
                <a:latin typeface="Arial"/>
                <a:ea typeface="Arial"/>
                <a:cs typeface="Arial"/>
                <a:sym typeface="Arial"/>
              </a:defRPr>
            </a:lvl5pPr>
            <a:lvl6pPr indent="0" lvl="5" marL="0" marR="0" rtl="0" algn="ctr">
              <a:lnSpc>
                <a:spcPct val="100000"/>
              </a:lnSpc>
              <a:spcBef>
                <a:spcPts val="0"/>
              </a:spcBef>
              <a:spcAft>
                <a:spcPts val="0"/>
              </a:spcAft>
              <a:buClr>
                <a:srgbClr val="000000"/>
              </a:buClr>
              <a:buSzPts val="1600"/>
              <a:buFont typeface="Arial"/>
              <a:buNone/>
              <a:defRPr b="0" i="0" sz="1600" u="none" cap="none" strike="noStrike">
                <a:solidFill>
                  <a:srgbClr val="DBF5F9"/>
                </a:solidFill>
                <a:latin typeface="Arial"/>
                <a:ea typeface="Arial"/>
                <a:cs typeface="Arial"/>
                <a:sym typeface="Arial"/>
              </a:defRPr>
            </a:lvl6pPr>
            <a:lvl7pPr indent="0" lvl="6" marL="0" marR="0" rtl="0" algn="ctr">
              <a:lnSpc>
                <a:spcPct val="100000"/>
              </a:lnSpc>
              <a:spcBef>
                <a:spcPts val="0"/>
              </a:spcBef>
              <a:spcAft>
                <a:spcPts val="0"/>
              </a:spcAft>
              <a:buClr>
                <a:srgbClr val="000000"/>
              </a:buClr>
              <a:buSzPts val="1600"/>
              <a:buFont typeface="Arial"/>
              <a:buNone/>
              <a:defRPr b="0" i="0" sz="1600" u="none" cap="none" strike="noStrike">
                <a:solidFill>
                  <a:srgbClr val="DBF5F9"/>
                </a:solidFill>
                <a:latin typeface="Arial"/>
                <a:ea typeface="Arial"/>
                <a:cs typeface="Arial"/>
                <a:sym typeface="Arial"/>
              </a:defRPr>
            </a:lvl7pPr>
            <a:lvl8pPr indent="0" lvl="7" marL="0" marR="0" rtl="0" algn="ctr">
              <a:lnSpc>
                <a:spcPct val="100000"/>
              </a:lnSpc>
              <a:spcBef>
                <a:spcPts val="0"/>
              </a:spcBef>
              <a:spcAft>
                <a:spcPts val="0"/>
              </a:spcAft>
              <a:buClr>
                <a:srgbClr val="000000"/>
              </a:buClr>
              <a:buSzPts val="1600"/>
              <a:buFont typeface="Arial"/>
              <a:buNone/>
              <a:defRPr b="0" i="0" sz="1600" u="none" cap="none" strike="noStrike">
                <a:solidFill>
                  <a:srgbClr val="DBF5F9"/>
                </a:solidFill>
                <a:latin typeface="Arial"/>
                <a:ea typeface="Arial"/>
                <a:cs typeface="Arial"/>
                <a:sym typeface="Arial"/>
              </a:defRPr>
            </a:lvl8pPr>
            <a:lvl9pPr indent="0" lvl="8" marL="0" marR="0" rtl="0" algn="ctr">
              <a:lnSpc>
                <a:spcPct val="100000"/>
              </a:lnSpc>
              <a:spcBef>
                <a:spcPts val="0"/>
              </a:spcBef>
              <a:spcAft>
                <a:spcPts val="0"/>
              </a:spcAft>
              <a:buClr>
                <a:srgbClr val="000000"/>
              </a:buClr>
              <a:buSzPts val="1600"/>
              <a:buFont typeface="Arial"/>
              <a:buNone/>
              <a:defRPr b="0" i="0" sz="1600" u="none" cap="none" strike="noStrike">
                <a:solidFill>
                  <a:srgbClr val="DBF5F9"/>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31" name="Shape 31"/>
        <p:cNvGrpSpPr/>
        <p:nvPr/>
      </p:nvGrpSpPr>
      <p:grpSpPr>
        <a:xfrm>
          <a:off x="0" y="0"/>
          <a:ext cx="0" cy="0"/>
          <a:chOff x="0" y="0"/>
          <a:chExt cx="0" cy="0"/>
        </a:xfrm>
      </p:grpSpPr>
      <p:sp>
        <p:nvSpPr>
          <p:cNvPr id="32" name="Google Shape;32;p7"/>
          <p:cNvSpPr txBox="1"/>
          <p:nvPr>
            <p:ph type="title"/>
          </p:nvPr>
        </p:nvSpPr>
        <p:spPr>
          <a:xfrm>
            <a:off x="599877" y="3409970"/>
            <a:ext cx="10798500" cy="1262100"/>
          </a:xfrm>
          <a:prstGeom prst="rect">
            <a:avLst/>
          </a:prstGeom>
          <a:noFill/>
          <a:ln>
            <a:noFill/>
          </a:ln>
        </p:spPr>
        <p:txBody>
          <a:bodyPr anchorCtr="0" anchor="b" bIns="0" lIns="0" spcFirstLastPara="1" rIns="0" wrap="square" tIns="0">
            <a:noAutofit/>
          </a:bodyPr>
          <a:lstStyle>
            <a:lvl1pPr lvl="0" rtl="0">
              <a:spcBef>
                <a:spcPts val="0"/>
              </a:spcBef>
              <a:spcAft>
                <a:spcPts val="0"/>
              </a:spcAft>
              <a:buClr>
                <a:srgbClr val="04617B"/>
              </a:buClr>
              <a:buSzPts val="6000"/>
              <a:buFont typeface="Source Sans Pro"/>
              <a:buNone/>
              <a:defRPr sz="6000">
                <a:solidFill>
                  <a:srgbClr val="04617B"/>
                </a:solidFill>
                <a:latin typeface="Source Sans Pro"/>
                <a:ea typeface="Source Sans Pro"/>
                <a:cs typeface="Source Sans Pro"/>
                <a:sym typeface="Source Sans Pro"/>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3" name="Google Shape;33;p7"/>
          <p:cNvSpPr txBox="1"/>
          <p:nvPr>
            <p:ph idx="12" type="sldNum"/>
          </p:nvPr>
        </p:nvSpPr>
        <p:spPr>
          <a:xfrm>
            <a:off x="11227808" y="6981108"/>
            <a:ext cx="720000" cy="578700"/>
          </a:xfrm>
          <a:prstGeom prst="rect">
            <a:avLst/>
          </a:prstGeom>
          <a:noFill/>
          <a:ln>
            <a:noFill/>
          </a:ln>
        </p:spPr>
        <p:txBody>
          <a:bodyPr anchorCtr="0" anchor="t" bIns="91425" lIns="91425" spcFirstLastPara="1" rIns="91425" wrap="square" tIns="91425">
            <a:noAutofit/>
          </a:bodyPr>
          <a:lstStyle>
            <a:lvl1pPr lvl="0" rtl="0" algn="ctr">
              <a:buNone/>
              <a:defRPr sz="1600">
                <a:solidFill>
                  <a:srgbClr val="DBF5F9"/>
                </a:solidFill>
                <a:latin typeface="Arial"/>
                <a:ea typeface="Arial"/>
                <a:cs typeface="Arial"/>
                <a:sym typeface="Arial"/>
              </a:defRPr>
            </a:lvl1pPr>
            <a:lvl2pPr lvl="1" rtl="0" algn="ctr">
              <a:buNone/>
              <a:defRPr sz="1600">
                <a:solidFill>
                  <a:srgbClr val="DBF5F9"/>
                </a:solidFill>
                <a:latin typeface="Arial"/>
                <a:ea typeface="Arial"/>
                <a:cs typeface="Arial"/>
                <a:sym typeface="Arial"/>
              </a:defRPr>
            </a:lvl2pPr>
            <a:lvl3pPr lvl="2" rtl="0" algn="ctr">
              <a:buNone/>
              <a:defRPr sz="1600">
                <a:solidFill>
                  <a:srgbClr val="DBF5F9"/>
                </a:solidFill>
                <a:latin typeface="Arial"/>
                <a:ea typeface="Arial"/>
                <a:cs typeface="Arial"/>
                <a:sym typeface="Arial"/>
              </a:defRPr>
            </a:lvl3pPr>
            <a:lvl4pPr lvl="3" rtl="0" algn="ctr">
              <a:buNone/>
              <a:defRPr sz="1600">
                <a:solidFill>
                  <a:srgbClr val="DBF5F9"/>
                </a:solidFill>
                <a:latin typeface="Arial"/>
                <a:ea typeface="Arial"/>
                <a:cs typeface="Arial"/>
                <a:sym typeface="Arial"/>
              </a:defRPr>
            </a:lvl4pPr>
            <a:lvl5pPr lvl="4" rtl="0" algn="ctr">
              <a:buNone/>
              <a:defRPr sz="1600">
                <a:solidFill>
                  <a:srgbClr val="DBF5F9"/>
                </a:solidFill>
                <a:latin typeface="Arial"/>
                <a:ea typeface="Arial"/>
                <a:cs typeface="Arial"/>
                <a:sym typeface="Arial"/>
              </a:defRPr>
            </a:lvl5pPr>
            <a:lvl6pPr lvl="5" rtl="0" algn="ctr">
              <a:buNone/>
              <a:defRPr sz="1600">
                <a:solidFill>
                  <a:srgbClr val="DBF5F9"/>
                </a:solidFill>
                <a:latin typeface="Arial"/>
                <a:ea typeface="Arial"/>
                <a:cs typeface="Arial"/>
                <a:sym typeface="Arial"/>
              </a:defRPr>
            </a:lvl6pPr>
            <a:lvl7pPr lvl="6" rtl="0" algn="ctr">
              <a:buNone/>
              <a:defRPr sz="1600">
                <a:solidFill>
                  <a:srgbClr val="DBF5F9"/>
                </a:solidFill>
                <a:latin typeface="Arial"/>
                <a:ea typeface="Arial"/>
                <a:cs typeface="Arial"/>
                <a:sym typeface="Arial"/>
              </a:defRPr>
            </a:lvl7pPr>
            <a:lvl8pPr lvl="7" rtl="0" algn="ctr">
              <a:buNone/>
              <a:defRPr sz="1600">
                <a:solidFill>
                  <a:srgbClr val="DBF5F9"/>
                </a:solidFill>
                <a:latin typeface="Arial"/>
                <a:ea typeface="Arial"/>
                <a:cs typeface="Arial"/>
                <a:sym typeface="Arial"/>
              </a:defRPr>
            </a:lvl8pPr>
            <a:lvl9pPr lvl="8" rtl="0" algn="ctr">
              <a:buNone/>
              <a:defRPr sz="1600">
                <a:solidFill>
                  <a:srgbClr val="DBF5F9"/>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53" r:id="rId2"/>
    <p:sldLayoutId id="2147483654" r:id="rId3"/>
    <p:sldLayoutId id="2147483655" r:id="rId4"/>
    <p:sldLayoutId id="2147483656" r:id="rId5"/>
    <p:sldLayoutId id="2147483657" r:id="rId6"/>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59" name="Shape 59"/>
        <p:cNvGrpSpPr/>
        <p:nvPr/>
      </p:nvGrpSpPr>
      <p:grpSpPr>
        <a:xfrm>
          <a:off x="0" y="0"/>
          <a:ext cx="0" cy="0"/>
          <a:chOff x="0" y="0"/>
          <a:chExt cx="0" cy="0"/>
        </a:xfrm>
      </p:grpSpPr>
      <p:sp>
        <p:nvSpPr>
          <p:cNvPr id="60" name="Google Shape;60;p13"/>
          <p:cNvSpPr txBox="1"/>
          <p:nvPr>
            <p:ph type="title"/>
          </p:nvPr>
        </p:nvSpPr>
        <p:spPr>
          <a:xfrm>
            <a:off x="599877" y="3409970"/>
            <a:ext cx="10798500" cy="1262100"/>
          </a:xfrm>
          <a:prstGeom prst="rect">
            <a:avLst/>
          </a:prstGeom>
          <a:noFill/>
          <a:ln>
            <a:noFill/>
          </a:ln>
        </p:spPr>
        <p:txBody>
          <a:bodyPr anchorCtr="0" anchor="b" bIns="0" lIns="0" spcFirstLastPara="1" rIns="0" wrap="square" tIns="0">
            <a:noAutofit/>
          </a:bodyPr>
          <a:lstStyle>
            <a:lvl1pPr lvl="0" rtl="0">
              <a:spcBef>
                <a:spcPts val="0"/>
              </a:spcBef>
              <a:spcAft>
                <a:spcPts val="0"/>
              </a:spcAft>
              <a:buClr>
                <a:srgbClr val="04617B"/>
              </a:buClr>
              <a:buSzPts val="6000"/>
              <a:buFont typeface="Source Sans Pro"/>
              <a:buNone/>
              <a:defRPr sz="6000">
                <a:solidFill>
                  <a:srgbClr val="04617B"/>
                </a:solidFill>
                <a:latin typeface="Source Sans Pro"/>
                <a:ea typeface="Source Sans Pro"/>
                <a:cs typeface="Source Sans Pro"/>
                <a:sym typeface="Source Sans Pro"/>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61" name="Google Shape;61;p13"/>
          <p:cNvSpPr txBox="1"/>
          <p:nvPr>
            <p:ph idx="12" type="sldNum"/>
          </p:nvPr>
        </p:nvSpPr>
        <p:spPr>
          <a:xfrm>
            <a:off x="11227808" y="6981108"/>
            <a:ext cx="720000" cy="578700"/>
          </a:xfrm>
          <a:prstGeom prst="rect">
            <a:avLst/>
          </a:prstGeom>
          <a:noFill/>
          <a:ln>
            <a:noFill/>
          </a:ln>
        </p:spPr>
        <p:txBody>
          <a:bodyPr anchorCtr="0" anchor="t" bIns="91425" lIns="91425" spcFirstLastPara="1" rIns="91425" wrap="square" tIns="91425">
            <a:noAutofit/>
          </a:bodyPr>
          <a:lstStyle>
            <a:lvl1pPr lvl="0" rtl="0" algn="ctr">
              <a:buNone/>
              <a:defRPr sz="1600">
                <a:solidFill>
                  <a:srgbClr val="DBF5F9"/>
                </a:solidFill>
                <a:latin typeface="Arial"/>
                <a:ea typeface="Arial"/>
                <a:cs typeface="Arial"/>
                <a:sym typeface="Arial"/>
              </a:defRPr>
            </a:lvl1pPr>
            <a:lvl2pPr lvl="1" rtl="0" algn="ctr">
              <a:buNone/>
              <a:defRPr sz="1600">
                <a:solidFill>
                  <a:srgbClr val="DBF5F9"/>
                </a:solidFill>
                <a:latin typeface="Arial"/>
                <a:ea typeface="Arial"/>
                <a:cs typeface="Arial"/>
                <a:sym typeface="Arial"/>
              </a:defRPr>
            </a:lvl2pPr>
            <a:lvl3pPr lvl="2" rtl="0" algn="ctr">
              <a:buNone/>
              <a:defRPr sz="1600">
                <a:solidFill>
                  <a:srgbClr val="DBF5F9"/>
                </a:solidFill>
                <a:latin typeface="Arial"/>
                <a:ea typeface="Arial"/>
                <a:cs typeface="Arial"/>
                <a:sym typeface="Arial"/>
              </a:defRPr>
            </a:lvl3pPr>
            <a:lvl4pPr lvl="3" rtl="0" algn="ctr">
              <a:buNone/>
              <a:defRPr sz="1600">
                <a:solidFill>
                  <a:srgbClr val="DBF5F9"/>
                </a:solidFill>
                <a:latin typeface="Arial"/>
                <a:ea typeface="Arial"/>
                <a:cs typeface="Arial"/>
                <a:sym typeface="Arial"/>
              </a:defRPr>
            </a:lvl4pPr>
            <a:lvl5pPr lvl="4" rtl="0" algn="ctr">
              <a:buNone/>
              <a:defRPr sz="1600">
                <a:solidFill>
                  <a:srgbClr val="DBF5F9"/>
                </a:solidFill>
                <a:latin typeface="Arial"/>
                <a:ea typeface="Arial"/>
                <a:cs typeface="Arial"/>
                <a:sym typeface="Arial"/>
              </a:defRPr>
            </a:lvl5pPr>
            <a:lvl6pPr lvl="5" rtl="0" algn="ctr">
              <a:buNone/>
              <a:defRPr sz="1600">
                <a:solidFill>
                  <a:srgbClr val="DBF5F9"/>
                </a:solidFill>
                <a:latin typeface="Arial"/>
                <a:ea typeface="Arial"/>
                <a:cs typeface="Arial"/>
                <a:sym typeface="Arial"/>
              </a:defRPr>
            </a:lvl6pPr>
            <a:lvl7pPr lvl="6" rtl="0" algn="ctr">
              <a:buNone/>
              <a:defRPr sz="1600">
                <a:solidFill>
                  <a:srgbClr val="DBF5F9"/>
                </a:solidFill>
                <a:latin typeface="Arial"/>
                <a:ea typeface="Arial"/>
                <a:cs typeface="Arial"/>
                <a:sym typeface="Arial"/>
              </a:defRPr>
            </a:lvl7pPr>
            <a:lvl8pPr lvl="7" rtl="0" algn="ctr">
              <a:buNone/>
              <a:defRPr sz="1600">
                <a:solidFill>
                  <a:srgbClr val="DBF5F9"/>
                </a:solidFill>
                <a:latin typeface="Arial"/>
                <a:ea typeface="Arial"/>
                <a:cs typeface="Arial"/>
                <a:sym typeface="Arial"/>
              </a:defRPr>
            </a:lvl8pPr>
            <a:lvl9pPr lvl="8" rtl="0" algn="ctr">
              <a:buNone/>
              <a:defRPr sz="1600">
                <a:solidFill>
                  <a:srgbClr val="DBF5F9"/>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58" r:id="rId2"/>
    <p:sldLayoutId id="2147483659" r:id="rId3"/>
    <p:sldLayoutId id="2147483660" r:id="rId4"/>
    <p:sldLayoutId id="2147483661" r:id="rId5"/>
    <p:sldLayoutId id="2147483662" r:id="rId6"/>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xml"/><Relationship Id="rId3" Type="http://schemas.openxmlformats.org/officeDocument/2006/relationships/hyperlink" Target="https://reurl.cc/vgmnak" TargetMode="External"/><Relationship Id="rId4" Type="http://schemas.openxmlformats.org/officeDocument/2006/relationships/hyperlink" Target="https://reurl.cc/0x6zvK"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3.xml"/><Relationship Id="rId3"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4.xml"/><Relationship Id="rId3" Type="http://schemas.openxmlformats.org/officeDocument/2006/relationships/image" Target="../media/image1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5.xml"/><Relationship Id="rId3" Type="http://schemas.openxmlformats.org/officeDocument/2006/relationships/hyperlink" Target="https://www.freebsd.org/cgi/man.cgi?dialog(1)"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6.xml"/><Relationship Id="rId3" Type="http://schemas.openxmlformats.org/officeDocument/2006/relationships/hyperlink" Target="https://bit.ly/39HB6zu" TargetMode="External"/><Relationship Id="rId4" Type="http://schemas.openxmlformats.org/officeDocument/2006/relationships/hyperlink" Target="https://bit.ly/3zUwJf9"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7.xml"/><Relationship Id="rId3" Type="http://schemas.openxmlformats.org/officeDocument/2006/relationships/comments" Target="../comments/commen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8.xml"/><Relationship Id="rId3" Type="http://schemas.openxmlformats.org/officeDocument/2006/relationships/image" Target="../media/image4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9.xml"/><Relationship Id="rId3"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0.xml"/><Relationship Id="rId3" Type="http://schemas.openxmlformats.org/officeDocument/2006/relationships/image" Target="../media/image1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2.xml"/><Relationship Id="rId3" Type="http://schemas.openxmlformats.org/officeDocument/2006/relationships/image" Target="../media/image2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3.xml"/><Relationship Id="rId3" Type="http://schemas.openxmlformats.org/officeDocument/2006/relationships/image" Target="../media/image1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4.xml"/><Relationship Id="rId3" Type="http://schemas.openxmlformats.org/officeDocument/2006/relationships/image" Target="../media/image2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5.xml"/><Relationship Id="rId3" Type="http://schemas.openxmlformats.org/officeDocument/2006/relationships/hyperlink" Target="https://www.freebsd.org/cgi/man.cgi?sockstat(1)" TargetMode="External"/><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6.xml"/><Relationship Id="rId3" Type="http://schemas.openxmlformats.org/officeDocument/2006/relationships/image" Target="../media/image3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8.xml"/><Relationship Id="rId3" Type="http://schemas.openxmlformats.org/officeDocument/2006/relationships/hyperlink" Target="https://www.freebsd.org/cgi/man.cgi?query=last&amp;sektion=1" TargetMode="External"/><Relationship Id="rId4" Type="http://schemas.openxmlformats.org/officeDocument/2006/relationships/image" Target="../media/image2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9.xml"/><Relationship Id="rId3" Type="http://schemas.openxmlformats.org/officeDocument/2006/relationships/image" Target="../media/image2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1.xml"/><Relationship Id="rId3" Type="http://schemas.openxmlformats.org/officeDocument/2006/relationships/image" Target="../media/image2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2.xml"/><Relationship Id="rId3" Type="http://schemas.openxmlformats.org/officeDocument/2006/relationships/image" Target="../media/image3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3.xml"/><Relationship Id="rId3" Type="http://schemas.openxmlformats.org/officeDocument/2006/relationships/image" Target="../media/image2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5.xml"/><Relationship Id="rId3" Type="http://schemas.openxmlformats.org/officeDocument/2006/relationships/image" Target="../media/image37.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9.xml"/><Relationship Id="rId3" Type="http://schemas.openxmlformats.org/officeDocument/2006/relationships/hyperlink" Target="https://git.cs.nctu.edu.tw/" TargetMode="External"/><Relationship Id="rId4" Type="http://schemas.openxmlformats.org/officeDocument/2006/relationships/image" Target="../media/image2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 Id="rId3" Type="http://schemas.openxmlformats.org/officeDocument/2006/relationships/image" Target="../media/image8.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0.xml"/><Relationship Id="rId3" Type="http://schemas.openxmlformats.org/officeDocument/2006/relationships/image" Target="../media/image26.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1.xml"/><Relationship Id="rId3" Type="http://schemas.openxmlformats.org/officeDocument/2006/relationships/image" Target="../media/image29.png"/><Relationship Id="rId4" Type="http://schemas.openxmlformats.org/officeDocument/2006/relationships/image" Target="../media/image34.png"/><Relationship Id="rId5" Type="http://schemas.openxmlformats.org/officeDocument/2006/relationships/image" Target="../media/image30.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2.xml"/><Relationship Id="rId3" Type="http://schemas.openxmlformats.org/officeDocument/2006/relationships/image" Target="../media/image33.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3.xml"/><Relationship Id="rId3" Type="http://schemas.openxmlformats.org/officeDocument/2006/relationships/image" Target="../media/image35.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4.xml"/><Relationship Id="rId3" Type="http://schemas.openxmlformats.org/officeDocument/2006/relationships/image" Target="../media/image36.png"/><Relationship Id="rId4" Type="http://schemas.openxmlformats.org/officeDocument/2006/relationships/image" Target="../media/image39.png"/><Relationship Id="rId5" Type="http://schemas.openxmlformats.org/officeDocument/2006/relationships/image" Target="../media/image38.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5.xml"/><Relationship Id="rId3" Type="http://schemas.openxmlformats.org/officeDocument/2006/relationships/image" Target="../media/image40.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6.xml"/><Relationship Id="rId3" Type="http://schemas.openxmlformats.org/officeDocument/2006/relationships/image" Target="../media/image41.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9.xml"/><Relationship Id="rId3" Type="http://schemas.openxmlformats.org/officeDocument/2006/relationships/hyperlink" Target="https://groups.google.com/g/nctunasa"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 Id="rId3" Type="http://schemas.openxmlformats.org/officeDocument/2006/relationships/image" Target="../media/image9.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xml"/><Relationship Id="rId3"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xml"/><Relationship Id="rId3"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9"/>
          <p:cNvSpPr txBox="1"/>
          <p:nvPr>
            <p:ph type="title"/>
          </p:nvPr>
        </p:nvSpPr>
        <p:spPr>
          <a:xfrm>
            <a:off x="599877" y="3409970"/>
            <a:ext cx="10798500" cy="1262100"/>
          </a:xfrm>
          <a:prstGeom prst="rect">
            <a:avLst/>
          </a:prstGeom>
          <a:noFill/>
          <a:ln>
            <a:noFill/>
          </a:ln>
        </p:spPr>
        <p:txBody>
          <a:bodyPr anchorCtr="0" anchor="b" bIns="0" lIns="0" spcFirstLastPara="1" rIns="0" wrap="square" tIns="0">
            <a:noAutofit/>
          </a:bodyPr>
          <a:lstStyle/>
          <a:p>
            <a:pPr indent="0" lvl="0" marL="0" rtl="0" algn="r">
              <a:lnSpc>
                <a:spcPct val="100000"/>
              </a:lnSpc>
              <a:spcBef>
                <a:spcPts val="0"/>
              </a:spcBef>
              <a:spcAft>
                <a:spcPts val="0"/>
              </a:spcAft>
              <a:buSzPts val="6000"/>
              <a:buNone/>
            </a:pPr>
            <a:r>
              <a:rPr lang="en-US"/>
              <a:t>Homework 2</a:t>
            </a:r>
            <a:br>
              <a:rPr lang="en-US"/>
            </a:br>
            <a:r>
              <a:rPr lang="en-US"/>
              <a:t>One Liner Script &amp; System Info</a:t>
            </a:r>
            <a:endParaRPr/>
          </a:p>
        </p:txBody>
      </p:sp>
      <p:sp>
        <p:nvSpPr>
          <p:cNvPr id="90" name="Google Shape;90;p19"/>
          <p:cNvSpPr txBox="1"/>
          <p:nvPr>
            <p:ph idx="12" type="sldNum"/>
          </p:nvPr>
        </p:nvSpPr>
        <p:spPr>
          <a:xfrm>
            <a:off x="11227808" y="6981108"/>
            <a:ext cx="720000" cy="578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600"/>
              <a:buNone/>
            </a:pPr>
            <a:fld id="{00000000-1234-1234-1234-123412341234}" type="slidenum">
              <a:rPr lang="en-US"/>
              <a:t>‹#›</a:t>
            </a:fld>
            <a:endParaRPr/>
          </a:p>
        </p:txBody>
      </p:sp>
      <p:sp>
        <p:nvSpPr>
          <p:cNvPr id="91" name="Google Shape;91;p19"/>
          <p:cNvSpPr txBox="1"/>
          <p:nvPr>
            <p:ph idx="1" type="subTitle"/>
          </p:nvPr>
        </p:nvSpPr>
        <p:spPr>
          <a:xfrm>
            <a:off x="599875" y="5339225"/>
            <a:ext cx="10267500" cy="856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600"/>
              <a:buNone/>
            </a:pPr>
            <a:r>
              <a:rPr lang="en-US"/>
              <a:t>hslin, cwang, xizhen</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28"/>
          <p:cNvSpPr txBox="1"/>
          <p:nvPr>
            <p:ph idx="12" type="sldNum"/>
          </p:nvPr>
        </p:nvSpPr>
        <p:spPr>
          <a:xfrm>
            <a:off x="11227808" y="6981108"/>
            <a:ext cx="720000" cy="578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US"/>
              <a:t>‹#›</a:t>
            </a:fld>
            <a:endParaRPr/>
          </a:p>
        </p:txBody>
      </p:sp>
      <p:sp>
        <p:nvSpPr>
          <p:cNvPr id="159" name="Google Shape;159;p28"/>
          <p:cNvSpPr txBox="1"/>
          <p:nvPr>
            <p:ph type="title"/>
          </p:nvPr>
        </p:nvSpPr>
        <p:spPr>
          <a:xfrm>
            <a:off x="599040" y="301320"/>
            <a:ext cx="10798500" cy="12621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b="1" lang="en-US"/>
              <a:t>HW 2-1: Sample log</a:t>
            </a:r>
            <a:endParaRPr b="1"/>
          </a:p>
        </p:txBody>
      </p:sp>
      <p:sp>
        <p:nvSpPr>
          <p:cNvPr id="160" name="Google Shape;160;p28"/>
          <p:cNvSpPr txBox="1"/>
          <p:nvPr>
            <p:ph idx="1" type="body"/>
          </p:nvPr>
        </p:nvSpPr>
        <p:spPr>
          <a:xfrm>
            <a:off x="599050" y="1563425"/>
            <a:ext cx="10830900" cy="5417700"/>
          </a:xfrm>
          <a:prstGeom prst="rect">
            <a:avLst/>
          </a:prstGeom>
        </p:spPr>
        <p:txBody>
          <a:bodyPr anchorCtr="0" anchor="t" bIns="0" lIns="0" spcFirstLastPara="1" rIns="0" wrap="square" tIns="0">
            <a:noAutofit/>
          </a:bodyPr>
          <a:lstStyle/>
          <a:p>
            <a:pPr indent="-412750" lvl="0" marL="457200" rtl="0" algn="l">
              <a:lnSpc>
                <a:spcPct val="150000"/>
              </a:lnSpc>
              <a:spcBef>
                <a:spcPts val="0"/>
              </a:spcBef>
              <a:spcAft>
                <a:spcPts val="0"/>
              </a:spcAft>
              <a:buClr>
                <a:schemeClr val="dk1"/>
              </a:buClr>
              <a:buSzPts val="2900"/>
              <a:buChar char="●"/>
            </a:pPr>
            <a:r>
              <a:rPr lang="en-US">
                <a:solidFill>
                  <a:schemeClr val="dk1"/>
                </a:solidFill>
              </a:rPr>
              <a:t>FreeBSD：</a:t>
            </a:r>
            <a:r>
              <a:rPr lang="en-US" u="sng">
                <a:solidFill>
                  <a:schemeClr val="hlink"/>
                </a:solidFill>
                <a:hlinkClick r:id="rId3"/>
              </a:rPr>
              <a:t>https://reurl.cc/vgmnak</a:t>
            </a:r>
            <a:endParaRPr>
              <a:solidFill>
                <a:schemeClr val="dk1"/>
              </a:solidFill>
            </a:endParaRPr>
          </a:p>
          <a:p>
            <a:pPr indent="-419100" lvl="0" marL="457200" rtl="0" algn="l">
              <a:lnSpc>
                <a:spcPct val="150000"/>
              </a:lnSpc>
              <a:spcBef>
                <a:spcPts val="0"/>
              </a:spcBef>
              <a:spcAft>
                <a:spcPts val="0"/>
              </a:spcAft>
              <a:buClr>
                <a:schemeClr val="dk1"/>
              </a:buClr>
              <a:buSzPts val="3000"/>
              <a:buChar char="●"/>
            </a:pPr>
            <a:r>
              <a:rPr lang="en-US">
                <a:solidFill>
                  <a:schemeClr val="dk1"/>
                </a:solidFill>
              </a:rPr>
              <a:t>CentOS：</a:t>
            </a:r>
            <a:r>
              <a:rPr lang="en-US" u="sng">
                <a:solidFill>
                  <a:schemeClr val="hlink"/>
                </a:solidFill>
                <a:hlinkClick r:id="rId4"/>
              </a:rPr>
              <a:t>https://reurl.cc/0x6zvK</a:t>
            </a:r>
            <a:endParaRPr>
              <a:solidFill>
                <a:schemeClr val="dk1"/>
              </a:solidFill>
            </a:endParaRPr>
          </a:p>
          <a:p>
            <a:pPr indent="0" lvl="0" marL="0" rtl="0" algn="l">
              <a:lnSpc>
                <a:spcPct val="150000"/>
              </a:lnSpc>
              <a:spcBef>
                <a:spcPts val="0"/>
              </a:spcBef>
              <a:spcAft>
                <a:spcPts val="0"/>
              </a:spcAft>
              <a:buNone/>
            </a:pPr>
            <a:r>
              <a:t/>
            </a:r>
            <a:endParaRPr sz="29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29"/>
          <p:cNvSpPr txBox="1"/>
          <p:nvPr/>
        </p:nvSpPr>
        <p:spPr>
          <a:xfrm>
            <a:off x="548640" y="301320"/>
            <a:ext cx="10798500" cy="4453500"/>
          </a:xfrm>
          <a:prstGeom prst="rect">
            <a:avLst/>
          </a:prstGeom>
          <a:noFill/>
          <a:ln>
            <a:noFill/>
          </a:ln>
        </p:spPr>
        <p:txBody>
          <a:bodyPr anchorCtr="0" anchor="b" bIns="0" lIns="0" spcFirstLastPara="1" rIns="0" wrap="square" tIns="0">
            <a:noAutofit/>
          </a:bodyPr>
          <a:lstStyle/>
          <a:p>
            <a:pPr indent="0" lvl="0" marL="0" marR="0" rtl="0" algn="l">
              <a:spcBef>
                <a:spcPts val="0"/>
              </a:spcBef>
              <a:spcAft>
                <a:spcPts val="0"/>
              </a:spcAft>
              <a:buNone/>
            </a:pPr>
            <a:r>
              <a:t/>
            </a:r>
            <a:endParaRPr b="0" sz="8000" strike="noStrike">
              <a:solidFill>
                <a:srgbClr val="04617B"/>
              </a:solidFill>
              <a:latin typeface="Source Sans Pro Light"/>
              <a:ea typeface="Source Sans Pro Light"/>
              <a:cs typeface="Source Sans Pro Light"/>
              <a:sym typeface="Source Sans Pro Light"/>
            </a:endParaRPr>
          </a:p>
        </p:txBody>
      </p:sp>
      <p:sp>
        <p:nvSpPr>
          <p:cNvPr id="166" name="Google Shape;166;p29"/>
          <p:cNvSpPr txBox="1"/>
          <p:nvPr/>
        </p:nvSpPr>
        <p:spPr>
          <a:xfrm>
            <a:off x="552960" y="5216400"/>
            <a:ext cx="10789800" cy="1550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3600" strike="noStrike">
              <a:solidFill>
                <a:srgbClr val="DBF5F9"/>
              </a:solidFill>
              <a:latin typeface="Source Sans Pro"/>
              <a:ea typeface="Source Sans Pro"/>
              <a:cs typeface="Source Sans Pro"/>
              <a:sym typeface="Source Sans Pro"/>
            </a:endParaRPr>
          </a:p>
        </p:txBody>
      </p:sp>
      <p:sp>
        <p:nvSpPr>
          <p:cNvPr id="167" name="Google Shape;167;p29"/>
          <p:cNvSpPr txBox="1"/>
          <p:nvPr>
            <p:ph type="title"/>
          </p:nvPr>
        </p:nvSpPr>
        <p:spPr>
          <a:xfrm>
            <a:off x="599877" y="3409970"/>
            <a:ext cx="10798500" cy="12621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US"/>
              <a:t>HW 2-2: System Info Panel (60%)</a:t>
            </a:r>
            <a:endParaRPr/>
          </a:p>
        </p:txBody>
      </p:sp>
      <p:sp>
        <p:nvSpPr>
          <p:cNvPr id="168" name="Google Shape;168;p29"/>
          <p:cNvSpPr txBox="1"/>
          <p:nvPr>
            <p:ph idx="12" type="sldNum"/>
          </p:nvPr>
        </p:nvSpPr>
        <p:spPr>
          <a:xfrm>
            <a:off x="11227808" y="6981108"/>
            <a:ext cx="720000" cy="578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30"/>
          <p:cNvSpPr txBox="1"/>
          <p:nvPr>
            <p:ph idx="12" type="sldNum"/>
          </p:nvPr>
        </p:nvSpPr>
        <p:spPr>
          <a:xfrm>
            <a:off x="11227808" y="6981108"/>
            <a:ext cx="720000" cy="578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US"/>
              <a:t>‹#›</a:t>
            </a:fld>
            <a:endParaRPr/>
          </a:p>
        </p:txBody>
      </p:sp>
      <p:sp>
        <p:nvSpPr>
          <p:cNvPr id="174" name="Google Shape;174;p30"/>
          <p:cNvSpPr txBox="1"/>
          <p:nvPr>
            <p:ph type="title"/>
          </p:nvPr>
        </p:nvSpPr>
        <p:spPr>
          <a:xfrm>
            <a:off x="599040" y="301320"/>
            <a:ext cx="10798500" cy="12621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b="1" lang="en-US"/>
              <a:t>Freebsd: Dialog (1)</a:t>
            </a:r>
            <a:endParaRPr b="1"/>
          </a:p>
        </p:txBody>
      </p:sp>
      <p:sp>
        <p:nvSpPr>
          <p:cNvPr id="175" name="Google Shape;175;p30"/>
          <p:cNvSpPr txBox="1"/>
          <p:nvPr>
            <p:ph idx="1" type="body"/>
          </p:nvPr>
        </p:nvSpPr>
        <p:spPr>
          <a:xfrm>
            <a:off x="457375" y="1725725"/>
            <a:ext cx="11088300" cy="5223300"/>
          </a:xfrm>
          <a:prstGeom prst="rect">
            <a:avLst/>
          </a:prstGeom>
        </p:spPr>
        <p:txBody>
          <a:bodyPr anchorCtr="0" anchor="t" bIns="0" lIns="0" spcFirstLastPara="1" rIns="0" wrap="square" tIns="0">
            <a:noAutofit/>
          </a:bodyPr>
          <a:lstStyle/>
          <a:p>
            <a:pPr indent="0" lvl="0" marL="457200" rtl="0" algn="l">
              <a:lnSpc>
                <a:spcPct val="150000"/>
              </a:lnSpc>
              <a:spcBef>
                <a:spcPts val="0"/>
              </a:spcBef>
              <a:spcAft>
                <a:spcPts val="0"/>
              </a:spcAft>
              <a:buNone/>
            </a:pPr>
            <a:r>
              <a:rPr lang="en-US">
                <a:solidFill>
                  <a:schemeClr val="dk1"/>
                </a:solidFill>
              </a:rPr>
              <a:t>DIALOG(1)   	 	General Commands Manual   	  	DIALOG(1)</a:t>
            </a:r>
            <a:endParaRPr>
              <a:solidFill>
                <a:schemeClr val="dk1"/>
              </a:solidFill>
            </a:endParaRPr>
          </a:p>
          <a:p>
            <a:pPr indent="0" lvl="0" marL="457200" rtl="0" algn="l">
              <a:lnSpc>
                <a:spcPct val="150000"/>
              </a:lnSpc>
              <a:spcBef>
                <a:spcPts val="0"/>
              </a:spcBef>
              <a:spcAft>
                <a:spcPts val="0"/>
              </a:spcAft>
              <a:buNone/>
            </a:pPr>
            <a:r>
              <a:t/>
            </a:r>
            <a:endParaRPr sz="1400">
              <a:solidFill>
                <a:schemeClr val="dk1"/>
              </a:solidFill>
            </a:endParaRPr>
          </a:p>
          <a:p>
            <a:pPr indent="0" lvl="0" marL="457200" rtl="0" algn="l">
              <a:lnSpc>
                <a:spcPct val="150000"/>
              </a:lnSpc>
              <a:spcBef>
                <a:spcPts val="0"/>
              </a:spcBef>
              <a:spcAft>
                <a:spcPts val="0"/>
              </a:spcAft>
              <a:buNone/>
            </a:pPr>
            <a:r>
              <a:rPr lang="en-US" u="sng">
                <a:solidFill>
                  <a:srgbClr val="B45F06"/>
                </a:solidFill>
              </a:rPr>
              <a:t>NAME</a:t>
            </a:r>
            <a:endParaRPr>
              <a:solidFill>
                <a:schemeClr val="dk1"/>
              </a:solidFill>
            </a:endParaRPr>
          </a:p>
          <a:p>
            <a:pPr indent="0" lvl="0" marL="457200" rtl="0" algn="l">
              <a:lnSpc>
                <a:spcPct val="150000"/>
              </a:lnSpc>
              <a:spcBef>
                <a:spcPts val="0"/>
              </a:spcBef>
              <a:spcAft>
                <a:spcPts val="0"/>
              </a:spcAft>
              <a:buNone/>
            </a:pPr>
            <a:r>
              <a:rPr lang="en-US">
                <a:solidFill>
                  <a:schemeClr val="dk1"/>
                </a:solidFill>
              </a:rPr>
              <a:t>   	dialog - display dialog boxes from shell scripts</a:t>
            </a:r>
            <a:endParaRPr>
              <a:solidFill>
                <a:schemeClr val="dk1"/>
              </a:solidFill>
            </a:endParaRPr>
          </a:p>
          <a:p>
            <a:pPr indent="0" lvl="0" marL="457200" rtl="0" algn="l">
              <a:lnSpc>
                <a:spcPct val="150000"/>
              </a:lnSpc>
              <a:spcBef>
                <a:spcPts val="0"/>
              </a:spcBef>
              <a:spcAft>
                <a:spcPts val="0"/>
              </a:spcAft>
              <a:buNone/>
            </a:pPr>
            <a:r>
              <a:rPr lang="en-US" u="sng">
                <a:solidFill>
                  <a:srgbClr val="B45F06"/>
                </a:solidFill>
              </a:rPr>
              <a:t>DESCRIPTION</a:t>
            </a:r>
            <a:endParaRPr>
              <a:solidFill>
                <a:schemeClr val="dk1"/>
              </a:solidFill>
            </a:endParaRPr>
          </a:p>
          <a:p>
            <a:pPr indent="0" lvl="0" marL="457200" rtl="0" algn="l">
              <a:lnSpc>
                <a:spcPct val="150000"/>
              </a:lnSpc>
              <a:spcBef>
                <a:spcPts val="0"/>
              </a:spcBef>
              <a:spcAft>
                <a:spcPts val="0"/>
              </a:spcAft>
              <a:buNone/>
            </a:pPr>
            <a:r>
              <a:rPr lang="en-US">
                <a:solidFill>
                  <a:schemeClr val="dk1"/>
                </a:solidFill>
              </a:rPr>
              <a:t>   	Dialog is a program that will let you to present a variety of questions or display messages using dialog boxes from a shell script.</a:t>
            </a:r>
            <a:endParaRPr>
              <a:solidFill>
                <a:schemeClr val="dk1"/>
              </a:solidFill>
            </a:endParaRPr>
          </a:p>
          <a:p>
            <a:pPr indent="0" lvl="0" marL="457200" rtl="0" algn="l">
              <a:lnSpc>
                <a:spcPct val="150000"/>
              </a:lnSpc>
              <a:spcBef>
                <a:spcPts val="0"/>
              </a:spcBef>
              <a:spcAft>
                <a:spcPts val="0"/>
              </a:spcAft>
              <a:buNone/>
            </a:pPr>
            <a:r>
              <a:t/>
            </a:r>
            <a:endParaRPr>
              <a:solidFill>
                <a:schemeClr val="dk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31"/>
          <p:cNvSpPr txBox="1"/>
          <p:nvPr>
            <p:ph idx="12" type="sldNum"/>
          </p:nvPr>
        </p:nvSpPr>
        <p:spPr>
          <a:xfrm>
            <a:off x="11227808" y="6981108"/>
            <a:ext cx="720000" cy="578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US"/>
              <a:t>‹#›</a:t>
            </a:fld>
            <a:endParaRPr/>
          </a:p>
        </p:txBody>
      </p:sp>
      <p:sp>
        <p:nvSpPr>
          <p:cNvPr id="181" name="Google Shape;181;p31"/>
          <p:cNvSpPr txBox="1"/>
          <p:nvPr>
            <p:ph type="title"/>
          </p:nvPr>
        </p:nvSpPr>
        <p:spPr>
          <a:xfrm>
            <a:off x="599040" y="301320"/>
            <a:ext cx="10798500" cy="12621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b="1" lang="en-US"/>
              <a:t>Freebsd: Dialog (1)</a:t>
            </a:r>
            <a:r>
              <a:rPr b="1" lang="en-US"/>
              <a:t> - Example 1</a:t>
            </a:r>
            <a:endParaRPr b="1"/>
          </a:p>
        </p:txBody>
      </p:sp>
      <p:pic>
        <p:nvPicPr>
          <p:cNvPr id="182" name="Google Shape;182;p31"/>
          <p:cNvPicPr preferRelativeResize="0"/>
          <p:nvPr/>
        </p:nvPicPr>
        <p:blipFill rotWithShape="1">
          <a:blip r:embed="rId3">
            <a:alphaModFix/>
          </a:blip>
          <a:srcRect b="22968" l="10469" r="11860" t="16794"/>
          <a:stretch/>
        </p:blipFill>
        <p:spPr>
          <a:xfrm>
            <a:off x="1449388" y="2227124"/>
            <a:ext cx="9099551" cy="39264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32"/>
          <p:cNvSpPr txBox="1"/>
          <p:nvPr>
            <p:ph idx="12" type="sldNum"/>
          </p:nvPr>
        </p:nvSpPr>
        <p:spPr>
          <a:xfrm>
            <a:off x="11227808" y="6981108"/>
            <a:ext cx="720000" cy="578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US"/>
              <a:t>‹#›</a:t>
            </a:fld>
            <a:endParaRPr/>
          </a:p>
        </p:txBody>
      </p:sp>
      <p:sp>
        <p:nvSpPr>
          <p:cNvPr id="188" name="Google Shape;188;p32"/>
          <p:cNvSpPr txBox="1"/>
          <p:nvPr>
            <p:ph type="title"/>
          </p:nvPr>
        </p:nvSpPr>
        <p:spPr>
          <a:xfrm>
            <a:off x="599040" y="301320"/>
            <a:ext cx="10798500" cy="12621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b="1" lang="en-US"/>
              <a:t>Freebsd: Dialog (1) - Example 2</a:t>
            </a:r>
            <a:endParaRPr b="1"/>
          </a:p>
        </p:txBody>
      </p:sp>
      <p:pic>
        <p:nvPicPr>
          <p:cNvPr id="189" name="Google Shape;189;p32"/>
          <p:cNvPicPr preferRelativeResize="0"/>
          <p:nvPr/>
        </p:nvPicPr>
        <p:blipFill rotWithShape="1">
          <a:blip r:embed="rId3">
            <a:alphaModFix/>
          </a:blip>
          <a:srcRect b="30173" l="16131" r="16090" t="27931"/>
          <a:stretch/>
        </p:blipFill>
        <p:spPr>
          <a:xfrm>
            <a:off x="2456163" y="2768700"/>
            <a:ext cx="7084274" cy="24366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33"/>
          <p:cNvSpPr txBox="1"/>
          <p:nvPr>
            <p:ph idx="12" type="sldNum"/>
          </p:nvPr>
        </p:nvSpPr>
        <p:spPr>
          <a:xfrm>
            <a:off x="11227808" y="6981108"/>
            <a:ext cx="720000" cy="578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US"/>
              <a:t>‹#›</a:t>
            </a:fld>
            <a:endParaRPr/>
          </a:p>
        </p:txBody>
      </p:sp>
      <p:sp>
        <p:nvSpPr>
          <p:cNvPr id="195" name="Google Shape;195;p33"/>
          <p:cNvSpPr txBox="1"/>
          <p:nvPr>
            <p:ph type="title"/>
          </p:nvPr>
        </p:nvSpPr>
        <p:spPr>
          <a:xfrm>
            <a:off x="599040" y="301320"/>
            <a:ext cx="10798500" cy="12621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b="1" lang="en-US"/>
              <a:t>System Info Panel</a:t>
            </a:r>
            <a:endParaRPr b="1"/>
          </a:p>
        </p:txBody>
      </p:sp>
      <p:sp>
        <p:nvSpPr>
          <p:cNvPr id="196" name="Google Shape;196;p33"/>
          <p:cNvSpPr txBox="1"/>
          <p:nvPr>
            <p:ph idx="1" type="body"/>
          </p:nvPr>
        </p:nvSpPr>
        <p:spPr>
          <a:xfrm>
            <a:off x="599050" y="1563425"/>
            <a:ext cx="10830900" cy="5417700"/>
          </a:xfrm>
          <a:prstGeom prst="rect">
            <a:avLst/>
          </a:prstGeom>
        </p:spPr>
        <p:txBody>
          <a:bodyPr anchorCtr="0" anchor="t" bIns="0" lIns="0" spcFirstLastPara="1" rIns="0" wrap="square" tIns="0">
            <a:noAutofit/>
          </a:bodyPr>
          <a:lstStyle/>
          <a:p>
            <a:pPr indent="-419100" lvl="0" marL="457200" rtl="0" algn="l">
              <a:lnSpc>
                <a:spcPct val="115000"/>
              </a:lnSpc>
              <a:spcBef>
                <a:spcPts val="0"/>
              </a:spcBef>
              <a:spcAft>
                <a:spcPts val="0"/>
              </a:spcAft>
              <a:buClr>
                <a:schemeClr val="dk1"/>
              </a:buClr>
              <a:buSzPts val="3000"/>
              <a:buChar char="●"/>
            </a:pPr>
            <a:r>
              <a:rPr lang="en-US">
                <a:solidFill>
                  <a:schemeClr val="dk1"/>
                </a:solidFill>
              </a:rPr>
              <a:t>You are a System Admin</a:t>
            </a:r>
            <a:endParaRPr>
              <a:solidFill>
                <a:schemeClr val="dk1"/>
              </a:solidFill>
            </a:endParaRPr>
          </a:p>
          <a:p>
            <a:pPr indent="-419100" lvl="0" marL="457200" rtl="0" algn="l">
              <a:lnSpc>
                <a:spcPct val="115000"/>
              </a:lnSpc>
              <a:spcBef>
                <a:spcPts val="0"/>
              </a:spcBef>
              <a:spcAft>
                <a:spcPts val="0"/>
              </a:spcAft>
              <a:buClr>
                <a:schemeClr val="dk1"/>
              </a:buClr>
              <a:buSzPts val="3000"/>
              <a:buChar char="●"/>
            </a:pPr>
            <a:r>
              <a:rPr lang="en-US">
                <a:solidFill>
                  <a:schemeClr val="dk1"/>
                </a:solidFill>
              </a:rPr>
              <a:t>You decided to develop a text-based user interface (TUI) program to help you manage the system</a:t>
            </a:r>
            <a:endParaRPr>
              <a:solidFill>
                <a:schemeClr val="dk1"/>
              </a:solidFill>
            </a:endParaRPr>
          </a:p>
          <a:p>
            <a:pPr indent="-419100" lvl="0" marL="457200" rtl="0" algn="l">
              <a:lnSpc>
                <a:spcPct val="115000"/>
              </a:lnSpc>
              <a:spcBef>
                <a:spcPts val="0"/>
              </a:spcBef>
              <a:spcAft>
                <a:spcPts val="0"/>
              </a:spcAft>
              <a:buClr>
                <a:schemeClr val="dk1"/>
              </a:buClr>
              <a:buSzPts val="3000"/>
              <a:buChar char="●"/>
            </a:pPr>
            <a:r>
              <a:rPr lang="en-US">
                <a:solidFill>
                  <a:schemeClr val="dk1"/>
                </a:solidFill>
              </a:rPr>
              <a:t>It comes with several functions</a:t>
            </a:r>
            <a:endParaRPr>
              <a:solidFill>
                <a:schemeClr val="dk1"/>
              </a:solidFill>
            </a:endParaRPr>
          </a:p>
          <a:p>
            <a:pPr indent="-406400" lvl="1" marL="914400" rtl="0" algn="l">
              <a:lnSpc>
                <a:spcPct val="115000"/>
              </a:lnSpc>
              <a:spcBef>
                <a:spcPts val="0"/>
              </a:spcBef>
              <a:spcAft>
                <a:spcPts val="0"/>
              </a:spcAft>
              <a:buClr>
                <a:schemeClr val="dk1"/>
              </a:buClr>
              <a:buSzPts val="2800"/>
              <a:buChar char="○"/>
            </a:pPr>
            <a:r>
              <a:rPr lang="en-US">
                <a:solidFill>
                  <a:schemeClr val="dk1"/>
                </a:solidFill>
              </a:rPr>
              <a:t>After selecting one, use </a:t>
            </a:r>
            <a:r>
              <a:rPr lang="en-US" u="sng">
                <a:solidFill>
                  <a:schemeClr val="hlink"/>
                </a:solidFill>
                <a:hlinkClick r:id="rId3"/>
              </a:rPr>
              <a:t>dialog(1)</a:t>
            </a:r>
            <a:r>
              <a:rPr lang="en-US">
                <a:solidFill>
                  <a:schemeClr val="dk1"/>
                </a:solidFill>
              </a:rPr>
              <a:t> to show system information</a:t>
            </a:r>
            <a:endParaRPr>
              <a:solidFill>
                <a:schemeClr val="dk1"/>
              </a:solidFill>
            </a:endParaRPr>
          </a:p>
          <a:p>
            <a:pPr indent="-406400" lvl="1" marL="914400" rtl="0" algn="l">
              <a:lnSpc>
                <a:spcPct val="115000"/>
              </a:lnSpc>
              <a:spcBef>
                <a:spcPts val="0"/>
              </a:spcBef>
              <a:spcAft>
                <a:spcPts val="0"/>
              </a:spcAft>
              <a:buClr>
                <a:schemeClr val="dk1"/>
              </a:buClr>
              <a:buSzPts val="2800"/>
              <a:buChar char="○"/>
            </a:pPr>
            <a:r>
              <a:rPr lang="en-US">
                <a:solidFill>
                  <a:schemeClr val="dk1"/>
                </a:solidFill>
              </a:rPr>
              <a:t>It has to be </a:t>
            </a:r>
            <a:r>
              <a:rPr lang="en-US" u="sng">
                <a:solidFill>
                  <a:schemeClr val="dk1"/>
                </a:solidFill>
              </a:rPr>
              <a:t>beautiful</a:t>
            </a:r>
            <a:r>
              <a:rPr lang="en-US">
                <a:solidFill>
                  <a:schemeClr val="dk1"/>
                </a:solidFill>
              </a:rPr>
              <a:t>. It has to be </a:t>
            </a:r>
            <a:r>
              <a:rPr lang="en-US" u="sng">
                <a:solidFill>
                  <a:schemeClr val="dk1"/>
                </a:solidFill>
              </a:rPr>
              <a:t>formatted</a:t>
            </a:r>
            <a:r>
              <a:rPr lang="en-US">
                <a:solidFill>
                  <a:schemeClr val="dk1"/>
                </a:solidFill>
              </a:rPr>
              <a:t> output but raw output</a:t>
            </a:r>
            <a:endParaRPr>
              <a:solidFill>
                <a:schemeClr val="dk1"/>
              </a:solidFill>
            </a:endParaRPr>
          </a:p>
          <a:p>
            <a:pPr indent="0" lvl="0" marL="457200" rtl="0" algn="l">
              <a:lnSpc>
                <a:spcPct val="115000"/>
              </a:lnSpc>
              <a:spcBef>
                <a:spcPts val="0"/>
              </a:spcBef>
              <a:spcAft>
                <a:spcPts val="0"/>
              </a:spcAft>
              <a:buNone/>
            </a:pPr>
            <a:r>
              <a:t/>
            </a:r>
            <a:endParaRPr u="sng">
              <a:solidFill>
                <a:schemeClr val="dk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34"/>
          <p:cNvSpPr txBox="1"/>
          <p:nvPr>
            <p:ph idx="12" type="sldNum"/>
          </p:nvPr>
        </p:nvSpPr>
        <p:spPr>
          <a:xfrm>
            <a:off x="11227808" y="6981108"/>
            <a:ext cx="720000" cy="578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US"/>
              <a:t>‹#›</a:t>
            </a:fld>
            <a:endParaRPr/>
          </a:p>
        </p:txBody>
      </p:sp>
      <p:sp>
        <p:nvSpPr>
          <p:cNvPr id="202" name="Google Shape;202;p34"/>
          <p:cNvSpPr txBox="1"/>
          <p:nvPr>
            <p:ph type="title"/>
          </p:nvPr>
        </p:nvSpPr>
        <p:spPr>
          <a:xfrm>
            <a:off x="599040" y="301320"/>
            <a:ext cx="10798500" cy="12621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b="1" lang="en-US"/>
              <a:t>Ref.</a:t>
            </a:r>
            <a:endParaRPr b="1"/>
          </a:p>
        </p:txBody>
      </p:sp>
      <p:sp>
        <p:nvSpPr>
          <p:cNvPr id="203" name="Google Shape;203;p34"/>
          <p:cNvSpPr txBox="1"/>
          <p:nvPr>
            <p:ph idx="1" type="body"/>
          </p:nvPr>
        </p:nvSpPr>
        <p:spPr>
          <a:xfrm>
            <a:off x="599050" y="1563425"/>
            <a:ext cx="10830900" cy="5417700"/>
          </a:xfrm>
          <a:prstGeom prst="rect">
            <a:avLst/>
          </a:prstGeom>
        </p:spPr>
        <p:txBody>
          <a:bodyPr anchorCtr="0" anchor="t" bIns="0" lIns="0" spcFirstLastPara="1" rIns="0" wrap="square" tIns="0">
            <a:noAutofit/>
          </a:bodyPr>
          <a:lstStyle/>
          <a:p>
            <a:pPr indent="-419100" lvl="0" marL="457200" rtl="0" algn="l">
              <a:spcBef>
                <a:spcPts val="0"/>
              </a:spcBef>
              <a:spcAft>
                <a:spcPts val="0"/>
              </a:spcAft>
              <a:buSzPts val="3000"/>
              <a:buChar char="-"/>
            </a:pPr>
            <a:r>
              <a:rPr lang="en-US"/>
              <a:t>Use flow: </a:t>
            </a:r>
            <a:r>
              <a:rPr lang="en-US" u="sng">
                <a:solidFill>
                  <a:schemeClr val="hlink"/>
                </a:solidFill>
                <a:hlinkClick r:id="rId3"/>
              </a:rPr>
              <a:t>https://bit.ly/39HB6zu</a:t>
            </a:r>
            <a:endParaRPr/>
          </a:p>
          <a:p>
            <a:pPr indent="-419100" lvl="0" marL="457200" rtl="0" algn="l">
              <a:spcBef>
                <a:spcPts val="0"/>
              </a:spcBef>
              <a:spcAft>
                <a:spcPts val="0"/>
              </a:spcAft>
              <a:buSzPts val="3000"/>
              <a:buChar char="-"/>
            </a:pPr>
            <a:r>
              <a:rPr lang="en-US"/>
              <a:t>Video: </a:t>
            </a:r>
            <a:r>
              <a:rPr lang="en-US"/>
              <a:t> </a:t>
            </a:r>
            <a:r>
              <a:rPr lang="en-US" u="sng">
                <a:solidFill>
                  <a:schemeClr val="hlink"/>
                </a:solidFill>
                <a:hlinkClick r:id="rId4"/>
              </a:rPr>
              <a:t>https://bit.ly/3zUwJf9</a:t>
            </a:r>
            <a:endParaRPr/>
          </a:p>
          <a:p>
            <a:pPr indent="0" lvl="0" marL="0" rtl="0" algn="l">
              <a:spcBef>
                <a:spcPts val="0"/>
              </a:spcBef>
              <a:spcAft>
                <a:spcPts val="0"/>
              </a:spcAft>
              <a:buNone/>
            </a:pPr>
            <a:r>
              <a:rPr lang="en-US"/>
              <a:t>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35"/>
          <p:cNvSpPr txBox="1"/>
          <p:nvPr>
            <p:ph idx="12" type="sldNum"/>
          </p:nvPr>
        </p:nvSpPr>
        <p:spPr>
          <a:xfrm>
            <a:off x="11227808" y="6981108"/>
            <a:ext cx="720000" cy="578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US"/>
              <a:t>‹#›</a:t>
            </a:fld>
            <a:endParaRPr/>
          </a:p>
        </p:txBody>
      </p:sp>
      <p:sp>
        <p:nvSpPr>
          <p:cNvPr id="209" name="Google Shape;209;p35"/>
          <p:cNvSpPr txBox="1"/>
          <p:nvPr>
            <p:ph type="title"/>
          </p:nvPr>
        </p:nvSpPr>
        <p:spPr>
          <a:xfrm>
            <a:off x="599040" y="301320"/>
            <a:ext cx="10798500" cy="12621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b="1" lang="en-US"/>
              <a:t>Announcement</a:t>
            </a:r>
            <a:endParaRPr b="1"/>
          </a:p>
        </p:txBody>
      </p:sp>
      <p:sp>
        <p:nvSpPr>
          <p:cNvPr id="210" name="Google Shape;210;p35"/>
          <p:cNvSpPr txBox="1"/>
          <p:nvPr>
            <p:ph idx="1" type="body"/>
          </p:nvPr>
        </p:nvSpPr>
        <p:spPr>
          <a:xfrm>
            <a:off x="599050" y="1563425"/>
            <a:ext cx="10830900" cy="5417700"/>
          </a:xfrm>
          <a:prstGeom prst="rect">
            <a:avLst/>
          </a:prstGeom>
        </p:spPr>
        <p:txBody>
          <a:bodyPr anchorCtr="0" anchor="t" bIns="0" lIns="0" spcFirstLastPara="1" rIns="0" wrap="square" tIns="0">
            <a:noAutofit/>
          </a:bodyPr>
          <a:lstStyle/>
          <a:p>
            <a:pPr indent="-419100" lvl="0" marL="457200" rtl="0" algn="l">
              <a:spcBef>
                <a:spcPts val="0"/>
              </a:spcBef>
              <a:spcAft>
                <a:spcPts val="0"/>
              </a:spcAft>
              <a:buSzPts val="3000"/>
              <a:buChar char="-"/>
            </a:pPr>
            <a:r>
              <a:rPr lang="en-US"/>
              <a:t>Page - 5%</a:t>
            </a:r>
            <a:endParaRPr/>
          </a:p>
          <a:p>
            <a:pPr indent="-406400" lvl="1" marL="914400" rtl="0" algn="l">
              <a:spcBef>
                <a:spcPts val="0"/>
              </a:spcBef>
              <a:spcAft>
                <a:spcPts val="0"/>
              </a:spcAft>
              <a:buSzPts val="2800"/>
              <a:buChar char="-"/>
            </a:pPr>
            <a:r>
              <a:rPr lang="en-US"/>
              <a:t>Entrance: show “Announcement” and “Use</a:t>
            </a:r>
            <a:r>
              <a:rPr lang="en-US"/>
              <a:t>rs</a:t>
            </a:r>
            <a:r>
              <a:rPr lang="en-US"/>
              <a:t>” two options.</a:t>
            </a:r>
            <a:endParaRPr/>
          </a:p>
          <a:p>
            <a:pPr indent="-406400" lvl="1" marL="914400" rtl="0" algn="l">
              <a:spcBef>
                <a:spcPts val="0"/>
              </a:spcBef>
              <a:spcAft>
                <a:spcPts val="0"/>
              </a:spcAft>
              <a:buSzPts val="2800"/>
              <a:buChar char="-"/>
            </a:pPr>
            <a:r>
              <a:rPr lang="en-US"/>
              <a:t>User list: list all loginable user, and multi select.</a:t>
            </a:r>
            <a:endParaRPr/>
          </a:p>
          <a:p>
            <a:pPr indent="-406400" lvl="1" marL="914400" rtl="0" algn="l">
              <a:spcBef>
                <a:spcPts val="0"/>
              </a:spcBef>
              <a:spcAft>
                <a:spcPts val="0"/>
              </a:spcAft>
              <a:buSzPts val="2800"/>
              <a:buChar char="-"/>
            </a:pPr>
            <a:r>
              <a:rPr lang="en-US"/>
              <a:t>Input message</a:t>
            </a:r>
            <a:endParaRPr/>
          </a:p>
          <a:p>
            <a:pPr indent="-406400" lvl="1" marL="914400" rtl="0" algn="l">
              <a:spcBef>
                <a:spcPts val="0"/>
              </a:spcBef>
              <a:spcAft>
                <a:spcPts val="0"/>
              </a:spcAft>
              <a:buSzPts val="2800"/>
              <a:buChar char="-"/>
            </a:pPr>
            <a:r>
              <a:rPr lang="en-US"/>
              <a:t>Y</a:t>
            </a:r>
            <a:r>
              <a:rPr lang="en-US"/>
              <a:t>ou need make use flow here. (follow </a:t>
            </a:r>
            <a:r>
              <a:rPr lang="en-US"/>
              <a:t>P.1</a:t>
            </a:r>
            <a:r>
              <a:rPr lang="en-US"/>
              <a:t>6</a:t>
            </a:r>
            <a:r>
              <a:rPr lang="en-US"/>
              <a:t>)</a:t>
            </a:r>
            <a:endParaRPr/>
          </a:p>
          <a:p>
            <a:pPr indent="-419100" lvl="0" marL="457200" rtl="0" algn="l">
              <a:spcBef>
                <a:spcPts val="0"/>
              </a:spcBef>
              <a:spcAft>
                <a:spcPts val="0"/>
              </a:spcAft>
              <a:buSzPts val="3000"/>
              <a:buChar char="-"/>
            </a:pPr>
            <a:r>
              <a:rPr lang="en-US"/>
              <a:t>You can </a:t>
            </a:r>
            <a:r>
              <a:rPr lang="en-US"/>
              <a:t>send broadcast message to specify users - 5%</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Hint: </a:t>
            </a:r>
            <a:endParaRPr/>
          </a:p>
          <a:p>
            <a:pPr indent="-419100" lvl="0" marL="457200" rtl="0" algn="l">
              <a:spcBef>
                <a:spcPts val="0"/>
              </a:spcBef>
              <a:spcAft>
                <a:spcPts val="0"/>
              </a:spcAft>
              <a:buSzPts val="3000"/>
              <a:buChar char="-"/>
            </a:pPr>
            <a:r>
              <a:rPr lang="en-US"/>
              <a:t>/etc/passwd</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36"/>
          <p:cNvSpPr txBox="1"/>
          <p:nvPr>
            <p:ph idx="12" type="sldNum"/>
          </p:nvPr>
        </p:nvSpPr>
        <p:spPr>
          <a:xfrm>
            <a:off x="11227808" y="6981108"/>
            <a:ext cx="720000" cy="578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US"/>
              <a:t>‹#›</a:t>
            </a:fld>
            <a:endParaRPr/>
          </a:p>
        </p:txBody>
      </p:sp>
      <p:sp>
        <p:nvSpPr>
          <p:cNvPr id="216" name="Google Shape;216;p36"/>
          <p:cNvSpPr txBox="1"/>
          <p:nvPr>
            <p:ph type="title"/>
          </p:nvPr>
        </p:nvSpPr>
        <p:spPr>
          <a:xfrm>
            <a:off x="599040" y="301320"/>
            <a:ext cx="10798500" cy="12621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b="1" lang="en-US"/>
              <a:t>Announcement</a:t>
            </a:r>
            <a:endParaRPr b="1"/>
          </a:p>
        </p:txBody>
      </p:sp>
      <p:pic>
        <p:nvPicPr>
          <p:cNvPr id="217" name="Google Shape;217;p36"/>
          <p:cNvPicPr preferRelativeResize="0"/>
          <p:nvPr/>
        </p:nvPicPr>
        <p:blipFill>
          <a:blip r:embed="rId3">
            <a:alphaModFix/>
          </a:blip>
          <a:stretch>
            <a:fillRect/>
          </a:stretch>
        </p:blipFill>
        <p:spPr>
          <a:xfrm>
            <a:off x="1969225" y="1563420"/>
            <a:ext cx="8058150" cy="56197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37"/>
          <p:cNvSpPr txBox="1"/>
          <p:nvPr>
            <p:ph idx="12" type="sldNum"/>
          </p:nvPr>
        </p:nvSpPr>
        <p:spPr>
          <a:xfrm>
            <a:off x="11227808" y="6981108"/>
            <a:ext cx="720000" cy="578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US"/>
              <a:t>‹#›</a:t>
            </a:fld>
            <a:endParaRPr/>
          </a:p>
        </p:txBody>
      </p:sp>
      <p:sp>
        <p:nvSpPr>
          <p:cNvPr id="223" name="Google Shape;223;p37"/>
          <p:cNvSpPr txBox="1"/>
          <p:nvPr>
            <p:ph type="title"/>
          </p:nvPr>
        </p:nvSpPr>
        <p:spPr>
          <a:xfrm>
            <a:off x="599040" y="301320"/>
            <a:ext cx="10798500" cy="12621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b="1" lang="en-US"/>
              <a:t>Announcement</a:t>
            </a:r>
            <a:endParaRPr b="1"/>
          </a:p>
        </p:txBody>
      </p:sp>
      <p:pic>
        <p:nvPicPr>
          <p:cNvPr id="224" name="Google Shape;224;p37"/>
          <p:cNvPicPr preferRelativeResize="0"/>
          <p:nvPr/>
        </p:nvPicPr>
        <p:blipFill>
          <a:blip r:embed="rId3">
            <a:alphaModFix/>
          </a:blip>
          <a:stretch>
            <a:fillRect/>
          </a:stretch>
        </p:blipFill>
        <p:spPr>
          <a:xfrm>
            <a:off x="1970088" y="1563420"/>
            <a:ext cx="8058150" cy="56197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20"/>
          <p:cNvSpPr txBox="1"/>
          <p:nvPr>
            <p:ph type="title"/>
          </p:nvPr>
        </p:nvSpPr>
        <p:spPr>
          <a:xfrm>
            <a:off x="599877" y="3409970"/>
            <a:ext cx="10798500" cy="1262100"/>
          </a:xfrm>
          <a:prstGeom prst="rect">
            <a:avLst/>
          </a:prstGeom>
          <a:noFill/>
          <a:ln>
            <a:noFill/>
          </a:ln>
        </p:spPr>
        <p:txBody>
          <a:bodyPr anchorCtr="0" anchor="b" bIns="0" lIns="0" spcFirstLastPara="1" rIns="0" wrap="square" tIns="0">
            <a:noAutofit/>
          </a:bodyPr>
          <a:lstStyle/>
          <a:p>
            <a:pPr indent="0" lvl="0" marL="0" rtl="0" algn="l">
              <a:lnSpc>
                <a:spcPct val="100000"/>
              </a:lnSpc>
              <a:spcBef>
                <a:spcPts val="0"/>
              </a:spcBef>
              <a:spcAft>
                <a:spcPts val="0"/>
              </a:spcAft>
              <a:buClr>
                <a:srgbClr val="04617B"/>
              </a:buClr>
              <a:buSzPts val="6000"/>
              <a:buFont typeface="Source Sans Pro"/>
              <a:buNone/>
            </a:pPr>
            <a:r>
              <a:rPr lang="en-US"/>
              <a:t>HW 2-1: One liner script (40%)</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38"/>
          <p:cNvSpPr txBox="1"/>
          <p:nvPr>
            <p:ph idx="12" type="sldNum"/>
          </p:nvPr>
        </p:nvSpPr>
        <p:spPr>
          <a:xfrm>
            <a:off x="11227808" y="6981108"/>
            <a:ext cx="720000" cy="578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US"/>
              <a:t>‹#›</a:t>
            </a:fld>
            <a:endParaRPr/>
          </a:p>
        </p:txBody>
      </p:sp>
      <p:sp>
        <p:nvSpPr>
          <p:cNvPr id="230" name="Google Shape;230;p38"/>
          <p:cNvSpPr txBox="1"/>
          <p:nvPr>
            <p:ph type="title"/>
          </p:nvPr>
        </p:nvSpPr>
        <p:spPr>
          <a:xfrm>
            <a:off x="599040" y="301320"/>
            <a:ext cx="10798500" cy="1262100"/>
          </a:xfrm>
          <a:prstGeom prst="rect">
            <a:avLst/>
          </a:prstGeom>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b="1" lang="en-US"/>
              <a:t>Announcement - Type Msg (Cont.)</a:t>
            </a:r>
            <a:endParaRPr b="1"/>
          </a:p>
        </p:txBody>
      </p:sp>
      <p:pic>
        <p:nvPicPr>
          <p:cNvPr id="231" name="Google Shape;231;p38"/>
          <p:cNvPicPr preferRelativeResize="0"/>
          <p:nvPr/>
        </p:nvPicPr>
        <p:blipFill>
          <a:blip r:embed="rId3">
            <a:alphaModFix/>
          </a:blip>
          <a:stretch>
            <a:fillRect/>
          </a:stretch>
        </p:blipFill>
        <p:spPr>
          <a:xfrm>
            <a:off x="1970088" y="1731670"/>
            <a:ext cx="8058150" cy="56197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39"/>
          <p:cNvSpPr txBox="1"/>
          <p:nvPr>
            <p:ph idx="1" type="body"/>
          </p:nvPr>
        </p:nvSpPr>
        <p:spPr>
          <a:xfrm>
            <a:off x="599050" y="1563425"/>
            <a:ext cx="10830900" cy="5417700"/>
          </a:xfrm>
          <a:prstGeom prst="rect">
            <a:avLst/>
          </a:prstGeom>
        </p:spPr>
        <p:txBody>
          <a:bodyPr anchorCtr="0" anchor="t" bIns="0" lIns="0" spcFirstLastPara="1" rIns="0" wrap="square" tIns="0">
            <a:noAutofit/>
          </a:bodyPr>
          <a:lstStyle/>
          <a:p>
            <a:pPr indent="-419100" lvl="0" marL="457200" rtl="0" algn="l">
              <a:spcBef>
                <a:spcPts val="0"/>
              </a:spcBef>
              <a:spcAft>
                <a:spcPts val="0"/>
              </a:spcAft>
              <a:buSzPts val="3000"/>
              <a:buChar char="-"/>
            </a:pPr>
            <a:r>
              <a:rPr lang="en-US"/>
              <a:t>Page - 6%</a:t>
            </a:r>
            <a:endParaRPr/>
          </a:p>
          <a:p>
            <a:pPr indent="-406400" lvl="1" marL="914400" rtl="0" algn="l">
              <a:spcBef>
                <a:spcPts val="0"/>
              </a:spcBef>
              <a:spcAft>
                <a:spcPts val="0"/>
              </a:spcAft>
              <a:buSzPts val="2800"/>
              <a:buChar char="-"/>
            </a:pPr>
            <a:r>
              <a:rPr lang="en-US"/>
              <a:t>U</a:t>
            </a:r>
            <a:r>
              <a:rPr lang="en-US"/>
              <a:t>ser List: list all loginable user, and</a:t>
            </a:r>
            <a:r>
              <a:rPr lang="en-US"/>
              <a:t> mark online user with star.</a:t>
            </a:r>
            <a:endParaRPr/>
          </a:p>
          <a:p>
            <a:pPr indent="-393700" lvl="2" marL="1371600" rtl="0" algn="l">
              <a:spcBef>
                <a:spcPts val="0"/>
              </a:spcBef>
              <a:spcAft>
                <a:spcPts val="0"/>
              </a:spcAft>
              <a:buSzPts val="2600"/>
              <a:buChar char="-"/>
            </a:pPr>
            <a:r>
              <a:rPr lang="en-US"/>
              <a:t>Hint: </a:t>
            </a:r>
            <a:r>
              <a:rPr lang="en-US">
                <a:latin typeface="Ubuntu Mono"/>
                <a:ea typeface="Ubuntu Mono"/>
                <a:cs typeface="Ubuntu Mono"/>
                <a:sym typeface="Ubuntu Mono"/>
              </a:rPr>
              <a:t>who</a:t>
            </a:r>
            <a:endParaRPr>
              <a:latin typeface="Ubuntu Mono"/>
              <a:ea typeface="Ubuntu Mono"/>
              <a:cs typeface="Ubuntu Mono"/>
              <a:sym typeface="Ubuntu Mono"/>
            </a:endParaRPr>
          </a:p>
          <a:p>
            <a:pPr indent="-406400" lvl="1" marL="914400" rtl="0" algn="l">
              <a:spcBef>
                <a:spcPts val="0"/>
              </a:spcBef>
              <a:spcAft>
                <a:spcPts val="0"/>
              </a:spcAft>
              <a:buSzPts val="2800"/>
              <a:buChar char="-"/>
            </a:pPr>
            <a:r>
              <a:rPr lang="en-US"/>
              <a:t>User Action: display groups, ports, login history, sudo log, block user, total 5 options.</a:t>
            </a:r>
            <a:endParaRPr/>
          </a:p>
        </p:txBody>
      </p:sp>
      <p:sp>
        <p:nvSpPr>
          <p:cNvPr id="237" name="Google Shape;237;p39"/>
          <p:cNvSpPr txBox="1"/>
          <p:nvPr>
            <p:ph idx="12" type="sldNum"/>
          </p:nvPr>
        </p:nvSpPr>
        <p:spPr>
          <a:xfrm>
            <a:off x="11227808" y="6981108"/>
            <a:ext cx="720000" cy="578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US"/>
              <a:t>‹#›</a:t>
            </a:fld>
            <a:endParaRPr/>
          </a:p>
        </p:txBody>
      </p:sp>
      <p:sp>
        <p:nvSpPr>
          <p:cNvPr id="238" name="Google Shape;238;p39"/>
          <p:cNvSpPr txBox="1"/>
          <p:nvPr>
            <p:ph type="title"/>
          </p:nvPr>
        </p:nvSpPr>
        <p:spPr>
          <a:xfrm>
            <a:off x="599040" y="301320"/>
            <a:ext cx="10798500" cy="12621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b="1" lang="en-US"/>
              <a:t>Users</a:t>
            </a:r>
            <a:endParaRPr b="1"/>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40"/>
          <p:cNvSpPr txBox="1"/>
          <p:nvPr>
            <p:ph idx="12" type="sldNum"/>
          </p:nvPr>
        </p:nvSpPr>
        <p:spPr>
          <a:xfrm>
            <a:off x="11227808" y="6981108"/>
            <a:ext cx="720000" cy="578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US"/>
              <a:t>‹#›</a:t>
            </a:fld>
            <a:endParaRPr/>
          </a:p>
        </p:txBody>
      </p:sp>
      <p:sp>
        <p:nvSpPr>
          <p:cNvPr id="244" name="Google Shape;244;p40"/>
          <p:cNvSpPr txBox="1"/>
          <p:nvPr>
            <p:ph type="title"/>
          </p:nvPr>
        </p:nvSpPr>
        <p:spPr>
          <a:xfrm>
            <a:off x="599040" y="301320"/>
            <a:ext cx="10798500" cy="12621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b="1" lang="en-US"/>
              <a:t>User List</a:t>
            </a:r>
            <a:endParaRPr b="1"/>
          </a:p>
        </p:txBody>
      </p:sp>
      <p:pic>
        <p:nvPicPr>
          <p:cNvPr id="245" name="Google Shape;245;p40"/>
          <p:cNvPicPr preferRelativeResize="0"/>
          <p:nvPr/>
        </p:nvPicPr>
        <p:blipFill>
          <a:blip r:embed="rId3">
            <a:alphaModFix/>
          </a:blip>
          <a:stretch>
            <a:fillRect/>
          </a:stretch>
        </p:blipFill>
        <p:spPr>
          <a:xfrm>
            <a:off x="1970088" y="1563420"/>
            <a:ext cx="8058150" cy="56197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41"/>
          <p:cNvSpPr txBox="1"/>
          <p:nvPr>
            <p:ph idx="12" type="sldNum"/>
          </p:nvPr>
        </p:nvSpPr>
        <p:spPr>
          <a:xfrm>
            <a:off x="11227808" y="6981108"/>
            <a:ext cx="720000" cy="578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US"/>
              <a:t>‹#›</a:t>
            </a:fld>
            <a:endParaRPr/>
          </a:p>
        </p:txBody>
      </p:sp>
      <p:sp>
        <p:nvSpPr>
          <p:cNvPr id="251" name="Google Shape;251;p41"/>
          <p:cNvSpPr txBox="1"/>
          <p:nvPr>
            <p:ph type="title"/>
          </p:nvPr>
        </p:nvSpPr>
        <p:spPr>
          <a:xfrm>
            <a:off x="599040" y="301320"/>
            <a:ext cx="10798500" cy="1262100"/>
          </a:xfrm>
          <a:prstGeom prst="rect">
            <a:avLst/>
          </a:prstGeom>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b="1" lang="en-US"/>
              <a:t>User Action</a:t>
            </a:r>
            <a:endParaRPr b="1"/>
          </a:p>
        </p:txBody>
      </p:sp>
      <p:pic>
        <p:nvPicPr>
          <p:cNvPr id="252" name="Google Shape;252;p41"/>
          <p:cNvPicPr preferRelativeResize="0"/>
          <p:nvPr/>
        </p:nvPicPr>
        <p:blipFill>
          <a:blip r:embed="rId3">
            <a:alphaModFix/>
          </a:blip>
          <a:stretch>
            <a:fillRect/>
          </a:stretch>
        </p:blipFill>
        <p:spPr>
          <a:xfrm>
            <a:off x="1969225" y="1563420"/>
            <a:ext cx="8058150" cy="561975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42"/>
          <p:cNvSpPr txBox="1"/>
          <p:nvPr>
            <p:ph idx="1" type="body"/>
          </p:nvPr>
        </p:nvSpPr>
        <p:spPr>
          <a:xfrm>
            <a:off x="599050" y="1563425"/>
            <a:ext cx="4843500" cy="5417700"/>
          </a:xfrm>
          <a:prstGeom prst="rect">
            <a:avLst/>
          </a:prstGeom>
        </p:spPr>
        <p:txBody>
          <a:bodyPr anchorCtr="0" anchor="t" bIns="0" lIns="0" spcFirstLastPara="1" rIns="0" wrap="square" tIns="0">
            <a:noAutofit/>
          </a:bodyPr>
          <a:lstStyle/>
          <a:p>
            <a:pPr indent="-419100" lvl="0" marL="457200" rtl="0" algn="l">
              <a:lnSpc>
                <a:spcPct val="115000"/>
              </a:lnSpc>
              <a:spcBef>
                <a:spcPts val="0"/>
              </a:spcBef>
              <a:spcAft>
                <a:spcPts val="0"/>
              </a:spcAft>
              <a:buClr>
                <a:schemeClr val="dk1"/>
              </a:buClr>
              <a:buSzPts val="3000"/>
              <a:buChar char="●"/>
            </a:pPr>
            <a:r>
              <a:rPr lang="en-US">
                <a:solidFill>
                  <a:schemeClr val="dk1"/>
                </a:solidFill>
              </a:rPr>
              <a:t>List groups that specify user belongs to.</a:t>
            </a:r>
            <a:endParaRPr>
              <a:solidFill>
                <a:schemeClr val="dk1"/>
              </a:solidFill>
            </a:endParaRPr>
          </a:p>
          <a:p>
            <a:pPr indent="-419100" lvl="0" marL="457200" rtl="0" algn="l">
              <a:lnSpc>
                <a:spcPct val="115000"/>
              </a:lnSpc>
              <a:spcBef>
                <a:spcPts val="0"/>
              </a:spcBef>
              <a:spcAft>
                <a:spcPts val="0"/>
              </a:spcAft>
              <a:buClr>
                <a:schemeClr val="dk1"/>
              </a:buClr>
              <a:buSzPts val="3000"/>
              <a:buChar char="●"/>
            </a:pPr>
            <a:r>
              <a:rPr lang="en-US">
                <a:solidFill>
                  <a:schemeClr val="dk1"/>
                </a:solidFill>
              </a:rPr>
              <a:t>Need group id and group name column.</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a:p>
            <a:pPr indent="0" lvl="0" marL="0" rtl="0" algn="l">
              <a:lnSpc>
                <a:spcPct val="115000"/>
              </a:lnSpc>
              <a:spcBef>
                <a:spcPts val="0"/>
              </a:spcBef>
              <a:spcAft>
                <a:spcPts val="0"/>
              </a:spcAft>
              <a:buNone/>
            </a:pPr>
            <a:r>
              <a:rPr lang="en-US">
                <a:solidFill>
                  <a:schemeClr val="dk1"/>
                </a:solidFill>
              </a:rPr>
              <a:t>Hint: </a:t>
            </a:r>
            <a:r>
              <a:rPr lang="en-US">
                <a:solidFill>
                  <a:schemeClr val="dk1"/>
                </a:solidFill>
                <a:latin typeface="Ubuntu Mono"/>
                <a:ea typeface="Ubuntu Mono"/>
                <a:cs typeface="Ubuntu Mono"/>
                <a:sym typeface="Ubuntu Mono"/>
              </a:rPr>
              <a:t>groups</a:t>
            </a:r>
            <a:endParaRPr>
              <a:solidFill>
                <a:schemeClr val="dk1"/>
              </a:solidFill>
              <a:latin typeface="Ubuntu Mono"/>
              <a:ea typeface="Ubuntu Mono"/>
              <a:cs typeface="Ubuntu Mono"/>
              <a:sym typeface="Ubuntu Mono"/>
            </a:endParaRPr>
          </a:p>
        </p:txBody>
      </p:sp>
      <p:sp>
        <p:nvSpPr>
          <p:cNvPr id="258" name="Google Shape;258;p42"/>
          <p:cNvSpPr txBox="1"/>
          <p:nvPr>
            <p:ph idx="12" type="sldNum"/>
          </p:nvPr>
        </p:nvSpPr>
        <p:spPr>
          <a:xfrm>
            <a:off x="11227808" y="6981108"/>
            <a:ext cx="720000" cy="578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US"/>
              <a:t>‹#›</a:t>
            </a:fld>
            <a:endParaRPr/>
          </a:p>
        </p:txBody>
      </p:sp>
      <p:sp>
        <p:nvSpPr>
          <p:cNvPr id="259" name="Google Shape;259;p42"/>
          <p:cNvSpPr txBox="1"/>
          <p:nvPr>
            <p:ph type="title"/>
          </p:nvPr>
        </p:nvSpPr>
        <p:spPr>
          <a:xfrm>
            <a:off x="599040" y="301320"/>
            <a:ext cx="10798500" cy="12621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b="1" lang="en-US"/>
              <a:t>Groups (5%)</a:t>
            </a:r>
            <a:endParaRPr b="1"/>
          </a:p>
        </p:txBody>
      </p:sp>
      <p:pic>
        <p:nvPicPr>
          <p:cNvPr id="260" name="Google Shape;260;p42"/>
          <p:cNvPicPr preferRelativeResize="0"/>
          <p:nvPr/>
        </p:nvPicPr>
        <p:blipFill>
          <a:blip r:embed="rId3">
            <a:alphaModFix/>
          </a:blip>
          <a:stretch>
            <a:fillRect/>
          </a:stretch>
        </p:blipFill>
        <p:spPr>
          <a:xfrm>
            <a:off x="5594950" y="2092545"/>
            <a:ext cx="6250976" cy="4359427"/>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43"/>
          <p:cNvSpPr txBox="1"/>
          <p:nvPr>
            <p:ph idx="1" type="body"/>
          </p:nvPr>
        </p:nvSpPr>
        <p:spPr>
          <a:xfrm>
            <a:off x="599050" y="1563425"/>
            <a:ext cx="4485300" cy="5417700"/>
          </a:xfrm>
          <a:prstGeom prst="rect">
            <a:avLst/>
          </a:prstGeom>
        </p:spPr>
        <p:txBody>
          <a:bodyPr anchorCtr="0" anchor="t" bIns="0" lIns="0" spcFirstLastPara="1" rIns="0" wrap="square" tIns="0">
            <a:noAutofit/>
          </a:bodyPr>
          <a:lstStyle/>
          <a:p>
            <a:pPr indent="-419100" lvl="0" marL="457200" rtl="0" algn="l">
              <a:spcBef>
                <a:spcPts val="0"/>
              </a:spcBef>
              <a:spcAft>
                <a:spcPts val="0"/>
              </a:spcAft>
              <a:buClr>
                <a:schemeClr val="dk1"/>
              </a:buClr>
              <a:buSzPts val="3000"/>
              <a:buChar char="●"/>
            </a:pPr>
            <a:r>
              <a:rPr lang="en-US">
                <a:solidFill>
                  <a:schemeClr val="dk1"/>
                </a:solidFill>
              </a:rPr>
              <a:t>List specify user used port listening on tcp and udp</a:t>
            </a:r>
            <a:endParaRPr>
              <a:solidFill>
                <a:schemeClr val="dk1"/>
              </a:solidFill>
            </a:endParaRPr>
          </a:p>
          <a:p>
            <a:pPr indent="-406400" lvl="1" marL="914400" rtl="0" algn="l">
              <a:spcBef>
                <a:spcPts val="0"/>
              </a:spcBef>
              <a:spcAft>
                <a:spcPts val="0"/>
              </a:spcAft>
              <a:buClr>
                <a:schemeClr val="dk1"/>
              </a:buClr>
              <a:buSzPts val="2800"/>
              <a:buChar char="○"/>
            </a:pPr>
            <a:r>
              <a:rPr lang="en-US">
                <a:solidFill>
                  <a:schemeClr val="dk1"/>
                </a:solidFill>
              </a:rPr>
              <a:t>List only ipv4</a:t>
            </a:r>
            <a:endParaRPr>
              <a:solidFill>
                <a:schemeClr val="dk1"/>
              </a:solidFill>
            </a:endParaRPr>
          </a:p>
          <a:p>
            <a:pPr indent="-419100" lvl="0" marL="457200" rtl="0" algn="l">
              <a:spcBef>
                <a:spcPts val="0"/>
              </a:spcBef>
              <a:spcAft>
                <a:spcPts val="0"/>
              </a:spcAft>
              <a:buClr>
                <a:schemeClr val="dk1"/>
              </a:buClr>
              <a:buSzPts val="3000"/>
              <a:buChar char="●"/>
            </a:pPr>
            <a:r>
              <a:rPr lang="en-US">
                <a:solidFill>
                  <a:schemeClr val="dk1"/>
                </a:solidFill>
              </a:rPr>
              <a:t>Can get port detail info in next page </a:t>
            </a:r>
            <a:endParaRPr>
              <a:solidFill>
                <a:schemeClr val="dk1"/>
              </a:solidFill>
            </a:endParaRPr>
          </a:p>
          <a:p>
            <a:pPr indent="-419100" lvl="0" marL="457200" rtl="0" algn="l">
              <a:spcBef>
                <a:spcPts val="0"/>
              </a:spcBef>
              <a:spcAft>
                <a:spcPts val="0"/>
              </a:spcAft>
              <a:buClr>
                <a:schemeClr val="dk1"/>
              </a:buClr>
              <a:buSzPts val="3000"/>
              <a:buChar char="●"/>
            </a:pPr>
            <a:r>
              <a:rPr lang="en-US">
                <a:solidFill>
                  <a:schemeClr val="dk1"/>
                </a:solidFill>
              </a:rPr>
              <a:t>If the list is too long, make it scrollable</a:t>
            </a:r>
            <a:endParaRPr>
              <a:solidFill>
                <a:schemeClr val="dk1"/>
              </a:solidFill>
            </a:endParaRPr>
          </a:p>
          <a:p>
            <a:pPr indent="0" lvl="0" marL="0" rtl="0" algn="l">
              <a:spcBef>
                <a:spcPts val="0"/>
              </a:spcBef>
              <a:spcAft>
                <a:spcPts val="0"/>
              </a:spcAft>
              <a:buClr>
                <a:schemeClr val="dk1"/>
              </a:buClr>
              <a:buSzPts val="1100"/>
              <a:buFont typeface="Arial"/>
              <a:buNone/>
            </a:pPr>
            <a:r>
              <a:t/>
            </a:r>
            <a:endParaRPr sz="900">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US">
                <a:solidFill>
                  <a:schemeClr val="dk1"/>
                </a:solidFill>
              </a:rPr>
              <a:t>Hint:</a:t>
            </a:r>
            <a:r>
              <a:rPr lang="en-US">
                <a:solidFill>
                  <a:schemeClr val="dk1"/>
                </a:solidFill>
                <a:latin typeface="Ubuntu Mono"/>
                <a:ea typeface="Ubuntu Mono"/>
                <a:cs typeface="Ubuntu Mono"/>
                <a:sym typeface="Ubuntu Mono"/>
              </a:rPr>
              <a:t> </a:t>
            </a:r>
            <a:r>
              <a:rPr lang="en-US" u="sng">
                <a:solidFill>
                  <a:schemeClr val="hlink"/>
                </a:solidFill>
                <a:latin typeface="Ubuntu Mono"/>
                <a:ea typeface="Ubuntu Mono"/>
                <a:cs typeface="Ubuntu Mono"/>
                <a:sym typeface="Ubuntu Mono"/>
                <a:hlinkClick r:id="rId3"/>
              </a:rPr>
              <a:t>sockstat (1)</a:t>
            </a:r>
            <a:r>
              <a:rPr lang="en-US">
                <a:solidFill>
                  <a:schemeClr val="dk1"/>
                </a:solidFill>
                <a:latin typeface="Ubuntu Mono"/>
                <a:ea typeface="Ubuntu Mono"/>
                <a:cs typeface="Ubuntu Mono"/>
                <a:sym typeface="Ubuntu Mono"/>
              </a:rPr>
              <a:t>	</a:t>
            </a:r>
            <a:endParaRPr>
              <a:solidFill>
                <a:schemeClr val="dk1"/>
              </a:solidFill>
              <a:latin typeface="Ubuntu Mono"/>
              <a:ea typeface="Ubuntu Mono"/>
              <a:cs typeface="Ubuntu Mono"/>
              <a:sym typeface="Ubuntu Mono"/>
            </a:endParaRPr>
          </a:p>
        </p:txBody>
      </p:sp>
      <p:sp>
        <p:nvSpPr>
          <p:cNvPr id="266" name="Google Shape;266;p43"/>
          <p:cNvSpPr txBox="1"/>
          <p:nvPr>
            <p:ph idx="12" type="sldNum"/>
          </p:nvPr>
        </p:nvSpPr>
        <p:spPr>
          <a:xfrm>
            <a:off x="11227808" y="6981108"/>
            <a:ext cx="720000" cy="578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US"/>
              <a:t>‹#›</a:t>
            </a:fld>
            <a:endParaRPr/>
          </a:p>
        </p:txBody>
      </p:sp>
      <p:sp>
        <p:nvSpPr>
          <p:cNvPr id="267" name="Google Shape;267;p43"/>
          <p:cNvSpPr txBox="1"/>
          <p:nvPr>
            <p:ph type="title"/>
          </p:nvPr>
        </p:nvSpPr>
        <p:spPr>
          <a:xfrm>
            <a:off x="599040" y="301320"/>
            <a:ext cx="10798500" cy="12621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b="1" lang="en-US"/>
              <a:t>Ports</a:t>
            </a:r>
            <a:r>
              <a:rPr b="1" lang="en-US"/>
              <a:t> (5%)</a:t>
            </a:r>
            <a:endParaRPr b="1"/>
          </a:p>
        </p:txBody>
      </p:sp>
      <p:pic>
        <p:nvPicPr>
          <p:cNvPr id="268" name="Google Shape;268;p43"/>
          <p:cNvPicPr preferRelativeResize="0"/>
          <p:nvPr/>
        </p:nvPicPr>
        <p:blipFill>
          <a:blip r:embed="rId4">
            <a:alphaModFix/>
          </a:blip>
          <a:stretch>
            <a:fillRect/>
          </a:stretch>
        </p:blipFill>
        <p:spPr>
          <a:xfrm>
            <a:off x="5252575" y="1731670"/>
            <a:ext cx="6609174" cy="460923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p44"/>
          <p:cNvSpPr txBox="1"/>
          <p:nvPr>
            <p:ph idx="1" type="body"/>
          </p:nvPr>
        </p:nvSpPr>
        <p:spPr>
          <a:xfrm>
            <a:off x="599050" y="1563425"/>
            <a:ext cx="4485300" cy="5417700"/>
          </a:xfrm>
          <a:prstGeom prst="rect">
            <a:avLst/>
          </a:prstGeom>
        </p:spPr>
        <p:txBody>
          <a:bodyPr anchorCtr="0" anchor="t" bIns="0" lIns="0" spcFirstLastPara="1" rIns="0" wrap="square" tIns="0">
            <a:noAutofit/>
          </a:bodyPr>
          <a:lstStyle/>
          <a:p>
            <a:pPr indent="-419100" lvl="0" marL="457200" rtl="0" algn="l">
              <a:spcBef>
                <a:spcPts val="0"/>
              </a:spcBef>
              <a:spcAft>
                <a:spcPts val="0"/>
              </a:spcAft>
              <a:buClr>
                <a:schemeClr val="dk1"/>
              </a:buClr>
              <a:buSzPts val="3000"/>
              <a:buChar char="●"/>
            </a:pPr>
            <a:r>
              <a:rPr lang="en-US">
                <a:solidFill>
                  <a:schemeClr val="dk1"/>
                </a:solidFill>
              </a:rPr>
              <a:t>Each port is used by one process.</a:t>
            </a:r>
            <a:endParaRPr>
              <a:solidFill>
                <a:schemeClr val="dk1"/>
              </a:solidFill>
            </a:endParaRPr>
          </a:p>
          <a:p>
            <a:pPr indent="-419100" lvl="0" marL="457200" rtl="0" algn="l">
              <a:spcBef>
                <a:spcPts val="0"/>
              </a:spcBef>
              <a:spcAft>
                <a:spcPts val="0"/>
              </a:spcAft>
              <a:buClr>
                <a:schemeClr val="dk1"/>
              </a:buClr>
              <a:buSzPts val="3000"/>
              <a:buChar char="●"/>
            </a:pPr>
            <a:r>
              <a:rPr lang="en-US">
                <a:solidFill>
                  <a:schemeClr val="dk1"/>
                </a:solidFill>
              </a:rPr>
              <a:t>Get process detail that specify port used.</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US">
                <a:solidFill>
                  <a:schemeClr val="dk1"/>
                </a:solidFill>
              </a:rPr>
              <a:t>Hint: </a:t>
            </a:r>
            <a:r>
              <a:rPr lang="en-US">
                <a:solidFill>
                  <a:schemeClr val="dk1"/>
                </a:solidFill>
                <a:latin typeface="Ubuntu Mono"/>
                <a:ea typeface="Ubuntu Mono"/>
                <a:cs typeface="Ubuntu Mono"/>
                <a:sym typeface="Ubuntu Mono"/>
              </a:rPr>
              <a:t>ps</a:t>
            </a:r>
            <a:endParaRPr>
              <a:solidFill>
                <a:schemeClr val="dk1"/>
              </a:solidFill>
              <a:latin typeface="Ubuntu Mono"/>
              <a:ea typeface="Ubuntu Mono"/>
              <a:cs typeface="Ubuntu Mono"/>
              <a:sym typeface="Ubuntu Mono"/>
            </a:endParaRPr>
          </a:p>
        </p:txBody>
      </p:sp>
      <p:sp>
        <p:nvSpPr>
          <p:cNvPr id="274" name="Google Shape;274;p44"/>
          <p:cNvSpPr txBox="1"/>
          <p:nvPr>
            <p:ph idx="12" type="sldNum"/>
          </p:nvPr>
        </p:nvSpPr>
        <p:spPr>
          <a:xfrm>
            <a:off x="11227808" y="6981108"/>
            <a:ext cx="720000" cy="578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US"/>
              <a:t>‹#›</a:t>
            </a:fld>
            <a:endParaRPr/>
          </a:p>
        </p:txBody>
      </p:sp>
      <p:sp>
        <p:nvSpPr>
          <p:cNvPr id="275" name="Google Shape;275;p44"/>
          <p:cNvSpPr txBox="1"/>
          <p:nvPr>
            <p:ph type="title"/>
          </p:nvPr>
        </p:nvSpPr>
        <p:spPr>
          <a:xfrm>
            <a:off x="599040" y="301320"/>
            <a:ext cx="10798500" cy="12621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b="1" lang="en-US"/>
              <a:t>Ports</a:t>
            </a:r>
            <a:endParaRPr b="1"/>
          </a:p>
        </p:txBody>
      </p:sp>
      <p:pic>
        <p:nvPicPr>
          <p:cNvPr id="276" name="Google Shape;276;p44"/>
          <p:cNvPicPr preferRelativeResize="0"/>
          <p:nvPr/>
        </p:nvPicPr>
        <p:blipFill>
          <a:blip r:embed="rId3">
            <a:alphaModFix/>
          </a:blip>
          <a:stretch>
            <a:fillRect/>
          </a:stretch>
        </p:blipFill>
        <p:spPr>
          <a:xfrm>
            <a:off x="5338625" y="1563420"/>
            <a:ext cx="6609174" cy="460923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p45"/>
          <p:cNvSpPr txBox="1"/>
          <p:nvPr>
            <p:ph idx="12" type="sldNum"/>
          </p:nvPr>
        </p:nvSpPr>
        <p:spPr>
          <a:xfrm>
            <a:off x="11227808" y="6981108"/>
            <a:ext cx="720000" cy="578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US"/>
              <a:t>‹#›</a:t>
            </a:fld>
            <a:endParaRPr/>
          </a:p>
        </p:txBody>
      </p:sp>
      <p:sp>
        <p:nvSpPr>
          <p:cNvPr id="282" name="Google Shape;282;p45"/>
          <p:cNvSpPr txBox="1"/>
          <p:nvPr>
            <p:ph type="title"/>
          </p:nvPr>
        </p:nvSpPr>
        <p:spPr>
          <a:xfrm>
            <a:off x="599040" y="301320"/>
            <a:ext cx="10798500" cy="12621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b="1" lang="en-US"/>
              <a:t>Lock / Unlock</a:t>
            </a:r>
            <a:r>
              <a:rPr b="1" lang="en-US"/>
              <a:t> (10%)</a:t>
            </a:r>
            <a:endParaRPr b="1"/>
          </a:p>
        </p:txBody>
      </p:sp>
      <p:sp>
        <p:nvSpPr>
          <p:cNvPr id="283" name="Google Shape;283;p45"/>
          <p:cNvSpPr txBox="1"/>
          <p:nvPr>
            <p:ph idx="1" type="body"/>
          </p:nvPr>
        </p:nvSpPr>
        <p:spPr>
          <a:xfrm>
            <a:off x="599050" y="1563425"/>
            <a:ext cx="10830900" cy="5417700"/>
          </a:xfrm>
          <a:prstGeom prst="rect">
            <a:avLst/>
          </a:prstGeom>
        </p:spPr>
        <p:txBody>
          <a:bodyPr anchorCtr="0" anchor="t" bIns="0" lIns="0" spcFirstLastPara="1" rIns="0" wrap="square" tIns="0">
            <a:noAutofit/>
          </a:bodyPr>
          <a:lstStyle/>
          <a:p>
            <a:pPr indent="-419100" lvl="0" marL="457200" rtl="0" algn="l">
              <a:lnSpc>
                <a:spcPct val="150000"/>
              </a:lnSpc>
              <a:spcBef>
                <a:spcPts val="0"/>
              </a:spcBef>
              <a:spcAft>
                <a:spcPts val="0"/>
              </a:spcAft>
              <a:buClr>
                <a:schemeClr val="dk1"/>
              </a:buClr>
              <a:buSzPts val="3000"/>
              <a:buChar char="●"/>
            </a:pPr>
            <a:r>
              <a:rPr lang="en-US">
                <a:solidFill>
                  <a:schemeClr val="dk1"/>
                </a:solidFill>
              </a:rPr>
              <a:t>L</a:t>
            </a:r>
            <a:r>
              <a:rPr lang="en-US">
                <a:solidFill>
                  <a:schemeClr val="dk1"/>
                </a:solidFill>
              </a:rPr>
              <a:t>ock (or unlock) user login.</a:t>
            </a:r>
            <a:endParaRPr>
              <a:solidFill>
                <a:schemeClr val="dk1"/>
              </a:solidFill>
            </a:endParaRPr>
          </a:p>
          <a:p>
            <a:pPr indent="-419100" lvl="0" marL="457200" rtl="0" algn="l">
              <a:lnSpc>
                <a:spcPct val="150000"/>
              </a:lnSpc>
              <a:spcBef>
                <a:spcPts val="0"/>
              </a:spcBef>
              <a:spcAft>
                <a:spcPts val="0"/>
              </a:spcAft>
              <a:buClr>
                <a:schemeClr val="dk1"/>
              </a:buClr>
              <a:buSzPts val="3000"/>
              <a:buChar char="●"/>
            </a:pPr>
            <a:r>
              <a:rPr lang="en-US">
                <a:solidFill>
                  <a:schemeClr val="dk1"/>
                </a:solidFill>
              </a:rPr>
              <a:t>When specify user already lock, then options in User Action page show “unlock” text.</a:t>
            </a:r>
            <a:endParaRPr>
              <a:solidFill>
                <a:schemeClr val="dk1"/>
              </a:solidFill>
            </a:endParaRPr>
          </a:p>
          <a:p>
            <a:pPr indent="0" lvl="0" marL="0" rtl="0" algn="l">
              <a:lnSpc>
                <a:spcPct val="150000"/>
              </a:lnSpc>
              <a:spcBef>
                <a:spcPts val="0"/>
              </a:spcBef>
              <a:spcAft>
                <a:spcPts val="0"/>
              </a:spcAft>
              <a:buNone/>
            </a:pPr>
            <a:r>
              <a:t/>
            </a:r>
            <a:endParaRPr>
              <a:solidFill>
                <a:schemeClr val="dk1"/>
              </a:solidFill>
            </a:endParaRPr>
          </a:p>
          <a:p>
            <a:pPr indent="0" lvl="0" marL="0" rtl="0" algn="l">
              <a:lnSpc>
                <a:spcPct val="150000"/>
              </a:lnSpc>
              <a:spcBef>
                <a:spcPts val="0"/>
              </a:spcBef>
              <a:spcAft>
                <a:spcPts val="0"/>
              </a:spcAft>
              <a:buNone/>
            </a:pPr>
            <a:r>
              <a:t/>
            </a:r>
            <a:endParaRPr>
              <a:solidFill>
                <a:schemeClr val="dk1"/>
              </a:solidFill>
            </a:endParaRPr>
          </a:p>
          <a:p>
            <a:pPr indent="0" lvl="0" marL="0" rtl="0" algn="l">
              <a:lnSpc>
                <a:spcPct val="150000"/>
              </a:lnSpc>
              <a:spcBef>
                <a:spcPts val="0"/>
              </a:spcBef>
              <a:spcAft>
                <a:spcPts val="0"/>
              </a:spcAft>
              <a:buNone/>
            </a:pPr>
            <a:r>
              <a:rPr lang="en-US">
                <a:solidFill>
                  <a:schemeClr val="dk1"/>
                </a:solidFill>
              </a:rPr>
              <a:t>Hint: </a:t>
            </a:r>
            <a:r>
              <a:rPr lang="en-US">
                <a:solidFill>
                  <a:schemeClr val="dk1"/>
                </a:solidFill>
                <a:latin typeface="Ubuntu Mono"/>
                <a:ea typeface="Ubuntu Mono"/>
                <a:cs typeface="Ubuntu Mono"/>
                <a:sym typeface="Ubuntu Mono"/>
              </a:rPr>
              <a:t>pw</a:t>
            </a:r>
            <a:endParaRPr>
              <a:solidFill>
                <a:schemeClr val="dk1"/>
              </a:solidFill>
              <a:latin typeface="Ubuntu Mono"/>
              <a:ea typeface="Ubuntu Mono"/>
              <a:cs typeface="Ubuntu Mono"/>
              <a:sym typeface="Ubuntu Mono"/>
            </a:endParaRPr>
          </a:p>
          <a:p>
            <a:pPr indent="0" lvl="0" marL="457200" rtl="0" algn="l">
              <a:lnSpc>
                <a:spcPct val="150000"/>
              </a:lnSpc>
              <a:spcBef>
                <a:spcPts val="0"/>
              </a:spcBef>
              <a:spcAft>
                <a:spcPts val="0"/>
              </a:spcAft>
              <a:buNone/>
            </a:pPr>
            <a:r>
              <a:t/>
            </a:r>
            <a:endParaRPr>
              <a:solidFill>
                <a:schemeClr val="dk1"/>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p46"/>
          <p:cNvSpPr txBox="1"/>
          <p:nvPr>
            <p:ph idx="12" type="sldNum"/>
          </p:nvPr>
        </p:nvSpPr>
        <p:spPr>
          <a:xfrm>
            <a:off x="11227808" y="6981108"/>
            <a:ext cx="720000" cy="578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US"/>
              <a:t>‹#›</a:t>
            </a:fld>
            <a:endParaRPr/>
          </a:p>
        </p:txBody>
      </p:sp>
      <p:sp>
        <p:nvSpPr>
          <p:cNvPr id="289" name="Google Shape;289;p46"/>
          <p:cNvSpPr txBox="1"/>
          <p:nvPr>
            <p:ph type="title"/>
          </p:nvPr>
        </p:nvSpPr>
        <p:spPr>
          <a:xfrm>
            <a:off x="599040" y="301320"/>
            <a:ext cx="10798500" cy="12621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b="1" lang="en-US"/>
              <a:t>Login History </a:t>
            </a:r>
            <a:r>
              <a:rPr b="1" lang="en-US"/>
              <a:t>(5%)</a:t>
            </a:r>
            <a:endParaRPr b="1"/>
          </a:p>
        </p:txBody>
      </p:sp>
      <p:sp>
        <p:nvSpPr>
          <p:cNvPr id="290" name="Google Shape;290;p46"/>
          <p:cNvSpPr txBox="1"/>
          <p:nvPr>
            <p:ph idx="1" type="body"/>
          </p:nvPr>
        </p:nvSpPr>
        <p:spPr>
          <a:xfrm>
            <a:off x="599050" y="1563425"/>
            <a:ext cx="5258400" cy="5417700"/>
          </a:xfrm>
          <a:prstGeom prst="rect">
            <a:avLst/>
          </a:prstGeom>
        </p:spPr>
        <p:txBody>
          <a:bodyPr anchorCtr="0" anchor="t" bIns="0" lIns="0" spcFirstLastPara="1" rIns="0" wrap="square" tIns="0">
            <a:noAutofit/>
          </a:bodyPr>
          <a:lstStyle/>
          <a:p>
            <a:pPr indent="-419100" lvl="0" marL="457200" rtl="0" algn="l">
              <a:spcBef>
                <a:spcPts val="0"/>
              </a:spcBef>
              <a:spcAft>
                <a:spcPts val="0"/>
              </a:spcAft>
              <a:buClr>
                <a:schemeClr val="dk1"/>
              </a:buClr>
              <a:buSzPts val="3000"/>
              <a:buChar char="●"/>
            </a:pPr>
            <a:r>
              <a:rPr lang="en-US">
                <a:solidFill>
                  <a:schemeClr val="dk1"/>
                </a:solidFill>
              </a:rPr>
              <a:t>Show specify user login history</a:t>
            </a:r>
            <a:endParaRPr>
              <a:solidFill>
                <a:schemeClr val="dk1"/>
              </a:solidFill>
            </a:endParaRPr>
          </a:p>
          <a:p>
            <a:pPr indent="-419100" lvl="0" marL="457200" rtl="0" algn="l">
              <a:spcBef>
                <a:spcPts val="0"/>
              </a:spcBef>
              <a:spcAft>
                <a:spcPts val="0"/>
              </a:spcAft>
              <a:buClr>
                <a:schemeClr val="dk1"/>
              </a:buClr>
              <a:buSzPts val="3000"/>
              <a:buChar char="●"/>
            </a:pPr>
            <a:r>
              <a:rPr lang="en-US" u="sng">
                <a:solidFill>
                  <a:schemeClr val="dk1"/>
                </a:solidFill>
              </a:rPr>
              <a:t>Recently</a:t>
            </a:r>
            <a:r>
              <a:rPr lang="en-US">
                <a:solidFill>
                  <a:schemeClr val="dk1"/>
                </a:solidFill>
              </a:rPr>
              <a:t> 10 times login history</a:t>
            </a:r>
            <a:endParaRPr>
              <a:solidFill>
                <a:schemeClr val="dk1"/>
              </a:solidFill>
            </a:endParaRPr>
          </a:p>
          <a:p>
            <a:pPr indent="-406400" lvl="1" marL="914400" rtl="0" algn="l">
              <a:spcBef>
                <a:spcPts val="0"/>
              </a:spcBef>
              <a:spcAft>
                <a:spcPts val="0"/>
              </a:spcAft>
              <a:buClr>
                <a:schemeClr val="dk1"/>
              </a:buClr>
              <a:buSzPts val="2800"/>
              <a:buChar char="○"/>
            </a:pPr>
            <a:r>
              <a:rPr lang="en-US">
                <a:solidFill>
                  <a:schemeClr val="dk1"/>
                </a:solidFill>
              </a:rPr>
              <a:t>datetime, login ip</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sz="900">
              <a:solidFill>
                <a:schemeClr val="dk1"/>
              </a:solidFill>
            </a:endParaRPr>
          </a:p>
          <a:p>
            <a:pPr indent="0" lvl="0" marL="0" rtl="0" algn="l">
              <a:spcBef>
                <a:spcPts val="0"/>
              </a:spcBef>
              <a:spcAft>
                <a:spcPts val="0"/>
              </a:spcAft>
              <a:buClr>
                <a:schemeClr val="dk1"/>
              </a:buClr>
              <a:buSzPts val="1100"/>
              <a:buFont typeface="Arial"/>
              <a:buNone/>
            </a:pPr>
            <a:r>
              <a:rPr lang="en-US">
                <a:solidFill>
                  <a:schemeClr val="dk1"/>
                </a:solidFill>
              </a:rPr>
              <a:t>Hint: </a:t>
            </a:r>
            <a:r>
              <a:rPr lang="en-US" u="sng">
                <a:solidFill>
                  <a:schemeClr val="hlink"/>
                </a:solidFill>
                <a:latin typeface="Ubuntu Mono"/>
                <a:ea typeface="Ubuntu Mono"/>
                <a:cs typeface="Ubuntu Mono"/>
                <a:sym typeface="Ubuntu Mono"/>
                <a:hlinkClick r:id="rId3"/>
              </a:rPr>
              <a:t>last(1)</a:t>
            </a:r>
            <a:endParaRPr>
              <a:solidFill>
                <a:schemeClr val="dk1"/>
              </a:solidFill>
              <a:latin typeface="Ubuntu Mono"/>
              <a:ea typeface="Ubuntu Mono"/>
              <a:cs typeface="Ubuntu Mono"/>
              <a:sym typeface="Ubuntu Mono"/>
            </a:endParaRPr>
          </a:p>
          <a:p>
            <a:pPr indent="0" lvl="0" marL="457200" rtl="0" algn="l">
              <a:spcBef>
                <a:spcPts val="0"/>
              </a:spcBef>
              <a:spcAft>
                <a:spcPts val="0"/>
              </a:spcAft>
              <a:buNone/>
            </a:pPr>
            <a:r>
              <a:t/>
            </a:r>
            <a:endParaRPr>
              <a:solidFill>
                <a:schemeClr val="dk1"/>
              </a:solidFill>
            </a:endParaRPr>
          </a:p>
        </p:txBody>
      </p:sp>
      <p:pic>
        <p:nvPicPr>
          <p:cNvPr id="291" name="Google Shape;291;p46"/>
          <p:cNvPicPr preferRelativeResize="0"/>
          <p:nvPr/>
        </p:nvPicPr>
        <p:blipFill>
          <a:blip r:embed="rId4">
            <a:alphaModFix/>
          </a:blip>
          <a:stretch>
            <a:fillRect/>
          </a:stretch>
        </p:blipFill>
        <p:spPr>
          <a:xfrm>
            <a:off x="6009850" y="1715820"/>
            <a:ext cx="5836076" cy="4070077"/>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p47"/>
          <p:cNvSpPr txBox="1"/>
          <p:nvPr>
            <p:ph idx="12" type="sldNum"/>
          </p:nvPr>
        </p:nvSpPr>
        <p:spPr>
          <a:xfrm>
            <a:off x="11227808" y="6981108"/>
            <a:ext cx="720000" cy="578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US"/>
              <a:t>‹#›</a:t>
            </a:fld>
            <a:endParaRPr/>
          </a:p>
        </p:txBody>
      </p:sp>
      <p:sp>
        <p:nvSpPr>
          <p:cNvPr id="297" name="Google Shape;297;p47"/>
          <p:cNvSpPr txBox="1"/>
          <p:nvPr>
            <p:ph type="title"/>
          </p:nvPr>
        </p:nvSpPr>
        <p:spPr>
          <a:xfrm>
            <a:off x="599040" y="301320"/>
            <a:ext cx="10798500" cy="12621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b="1" lang="en-US"/>
              <a:t>Sudo Log</a:t>
            </a:r>
            <a:r>
              <a:rPr b="1" lang="en-US"/>
              <a:t> (5%)</a:t>
            </a:r>
            <a:endParaRPr b="1"/>
          </a:p>
        </p:txBody>
      </p:sp>
      <p:sp>
        <p:nvSpPr>
          <p:cNvPr id="298" name="Google Shape;298;p47"/>
          <p:cNvSpPr txBox="1"/>
          <p:nvPr>
            <p:ph idx="1" type="body"/>
          </p:nvPr>
        </p:nvSpPr>
        <p:spPr>
          <a:xfrm>
            <a:off x="599050" y="1563425"/>
            <a:ext cx="4481700" cy="5417700"/>
          </a:xfrm>
          <a:prstGeom prst="rect">
            <a:avLst/>
          </a:prstGeom>
        </p:spPr>
        <p:txBody>
          <a:bodyPr anchorCtr="0" anchor="t" bIns="0" lIns="0" spcFirstLastPara="1" rIns="0" wrap="square" tIns="0">
            <a:noAutofit/>
          </a:bodyPr>
          <a:lstStyle/>
          <a:p>
            <a:pPr indent="-419100" lvl="0" marL="457200" rtl="0" algn="l">
              <a:spcBef>
                <a:spcPts val="0"/>
              </a:spcBef>
              <a:spcAft>
                <a:spcPts val="0"/>
              </a:spcAft>
              <a:buClr>
                <a:schemeClr val="dk1"/>
              </a:buClr>
              <a:buSzPts val="3000"/>
              <a:buChar char="●"/>
            </a:pPr>
            <a:r>
              <a:rPr lang="en-US">
                <a:solidFill>
                  <a:schemeClr val="dk1"/>
                </a:solidFill>
              </a:rPr>
              <a:t>Show specify user sudo command usage log.</a:t>
            </a:r>
            <a:endParaRPr>
              <a:solidFill>
                <a:schemeClr val="dk1"/>
              </a:solidFill>
            </a:endParaRPr>
          </a:p>
          <a:p>
            <a:pPr indent="-419100" lvl="0" marL="457200" rtl="0" algn="l">
              <a:spcBef>
                <a:spcPts val="0"/>
              </a:spcBef>
              <a:spcAft>
                <a:spcPts val="0"/>
              </a:spcAft>
              <a:buClr>
                <a:schemeClr val="dk1"/>
              </a:buClr>
              <a:buSzPts val="3000"/>
              <a:buChar char="●"/>
            </a:pPr>
            <a:r>
              <a:rPr lang="en-US">
                <a:solidFill>
                  <a:schemeClr val="dk1"/>
                </a:solidFill>
              </a:rPr>
              <a:t>Show recent 30 days log.</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US">
                <a:solidFill>
                  <a:schemeClr val="dk1"/>
                </a:solidFill>
              </a:rPr>
              <a:t>Hint: auth.log</a:t>
            </a:r>
            <a:endParaRPr>
              <a:solidFill>
                <a:schemeClr val="dk1"/>
              </a:solidFill>
            </a:endParaRPr>
          </a:p>
        </p:txBody>
      </p:sp>
      <p:pic>
        <p:nvPicPr>
          <p:cNvPr id="299" name="Google Shape;299;p47"/>
          <p:cNvPicPr preferRelativeResize="0"/>
          <p:nvPr/>
        </p:nvPicPr>
        <p:blipFill>
          <a:blip r:embed="rId3">
            <a:alphaModFix/>
          </a:blip>
          <a:stretch>
            <a:fillRect/>
          </a:stretch>
        </p:blipFill>
        <p:spPr>
          <a:xfrm>
            <a:off x="5233150" y="1715820"/>
            <a:ext cx="6612776" cy="461174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21"/>
          <p:cNvSpPr txBox="1"/>
          <p:nvPr>
            <p:ph idx="12" type="sldNum"/>
          </p:nvPr>
        </p:nvSpPr>
        <p:spPr>
          <a:xfrm>
            <a:off x="11227808" y="6981108"/>
            <a:ext cx="720000" cy="578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US"/>
              <a:t>‹#›</a:t>
            </a:fld>
            <a:endParaRPr/>
          </a:p>
        </p:txBody>
      </p:sp>
      <p:sp>
        <p:nvSpPr>
          <p:cNvPr id="102" name="Google Shape;102;p21"/>
          <p:cNvSpPr txBox="1"/>
          <p:nvPr>
            <p:ph type="title"/>
          </p:nvPr>
        </p:nvSpPr>
        <p:spPr>
          <a:xfrm>
            <a:off x="599040" y="301320"/>
            <a:ext cx="10798500" cy="12621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b="1" lang="en-US"/>
              <a:t>HW 2-1: One liner script (40%)</a:t>
            </a:r>
            <a:endParaRPr b="1"/>
          </a:p>
        </p:txBody>
      </p:sp>
      <p:sp>
        <p:nvSpPr>
          <p:cNvPr id="103" name="Google Shape;103;p21"/>
          <p:cNvSpPr txBox="1"/>
          <p:nvPr>
            <p:ph idx="1" type="body"/>
          </p:nvPr>
        </p:nvSpPr>
        <p:spPr>
          <a:xfrm>
            <a:off x="599050" y="1563425"/>
            <a:ext cx="10830900" cy="5417700"/>
          </a:xfrm>
          <a:prstGeom prst="rect">
            <a:avLst/>
          </a:prstGeom>
        </p:spPr>
        <p:txBody>
          <a:bodyPr anchorCtr="0" anchor="t" bIns="0" lIns="0" spcFirstLastPara="1" rIns="0" wrap="square" tIns="0">
            <a:noAutofit/>
          </a:bodyPr>
          <a:lstStyle/>
          <a:p>
            <a:pPr indent="-412750" lvl="0" marL="457200" rtl="0" algn="l">
              <a:lnSpc>
                <a:spcPct val="150000"/>
              </a:lnSpc>
              <a:spcBef>
                <a:spcPts val="0"/>
              </a:spcBef>
              <a:spcAft>
                <a:spcPts val="0"/>
              </a:spcAft>
              <a:buSzPts val="2900"/>
              <a:buChar char="●"/>
            </a:pPr>
            <a:r>
              <a:rPr lang="en-US" sz="2900"/>
              <a:t>Use shell script to analyze the content of </a:t>
            </a:r>
            <a:r>
              <a:rPr b="1" lang="en-US" sz="2900"/>
              <a:t>auth.log (secure)</a:t>
            </a:r>
            <a:r>
              <a:rPr lang="en-US" sz="2900"/>
              <a:t> and output three files: </a:t>
            </a:r>
            <a:endParaRPr sz="2900"/>
          </a:p>
          <a:p>
            <a:pPr indent="-412750" lvl="1" marL="914400" rtl="0" algn="l">
              <a:lnSpc>
                <a:spcPct val="150000"/>
              </a:lnSpc>
              <a:spcBef>
                <a:spcPts val="0"/>
              </a:spcBef>
              <a:spcAft>
                <a:spcPts val="0"/>
              </a:spcAft>
              <a:buSzPts val="2900"/>
              <a:buChar char="○"/>
            </a:pPr>
            <a:r>
              <a:rPr b="1" lang="en-US" sz="2900"/>
              <a:t>audit_ip.txt</a:t>
            </a:r>
            <a:r>
              <a:rPr lang="en-US" sz="2900"/>
              <a:t>: List the source IPs that ssh login failed and count the number of login failed times.</a:t>
            </a:r>
            <a:endParaRPr sz="2900"/>
          </a:p>
          <a:p>
            <a:pPr indent="-412750" lvl="1" marL="914400" rtl="0" algn="l">
              <a:lnSpc>
                <a:spcPct val="150000"/>
              </a:lnSpc>
              <a:spcBef>
                <a:spcPts val="0"/>
              </a:spcBef>
              <a:spcAft>
                <a:spcPts val="0"/>
              </a:spcAft>
              <a:buSzPts val="2900"/>
              <a:buChar char="○"/>
            </a:pPr>
            <a:r>
              <a:rPr b="1" lang="en-US" sz="2900"/>
              <a:t>audit_sudo.txt</a:t>
            </a:r>
            <a:r>
              <a:rPr lang="en-US" sz="2900"/>
              <a:t>: List the commands and users who used `sudo`.</a:t>
            </a:r>
            <a:endParaRPr sz="2900"/>
          </a:p>
          <a:p>
            <a:pPr indent="-412750" lvl="1" marL="914400" rtl="0" algn="l">
              <a:lnSpc>
                <a:spcPct val="150000"/>
              </a:lnSpc>
              <a:spcBef>
                <a:spcPts val="0"/>
              </a:spcBef>
              <a:spcAft>
                <a:spcPts val="0"/>
              </a:spcAft>
              <a:buSzPts val="2900"/>
              <a:buChar char="○"/>
            </a:pPr>
            <a:r>
              <a:rPr b="1" lang="en-US" sz="2900"/>
              <a:t>audit_user.txt</a:t>
            </a:r>
            <a:r>
              <a:rPr lang="en-US" sz="2900"/>
              <a:t>: List the users who ssh login failed and count the number of login failed times. (Users who in the system)</a:t>
            </a:r>
            <a:endParaRPr sz="2900"/>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p48"/>
          <p:cNvSpPr txBox="1"/>
          <p:nvPr>
            <p:ph idx="12" type="sldNum"/>
          </p:nvPr>
        </p:nvSpPr>
        <p:spPr>
          <a:xfrm>
            <a:off x="11227808" y="6981108"/>
            <a:ext cx="720000" cy="578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US"/>
              <a:t>‹#›</a:t>
            </a:fld>
            <a:endParaRPr/>
          </a:p>
        </p:txBody>
      </p:sp>
      <p:sp>
        <p:nvSpPr>
          <p:cNvPr id="305" name="Google Shape;305;p48"/>
          <p:cNvSpPr txBox="1"/>
          <p:nvPr>
            <p:ph type="title"/>
          </p:nvPr>
        </p:nvSpPr>
        <p:spPr>
          <a:xfrm>
            <a:off x="599040" y="301320"/>
            <a:ext cx="10798500" cy="12621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b="1" lang="en-US"/>
              <a:t>Export (10%)</a:t>
            </a:r>
            <a:endParaRPr b="1"/>
          </a:p>
        </p:txBody>
      </p:sp>
      <p:sp>
        <p:nvSpPr>
          <p:cNvPr id="306" name="Google Shape;306;p48"/>
          <p:cNvSpPr txBox="1"/>
          <p:nvPr>
            <p:ph idx="1" type="body"/>
          </p:nvPr>
        </p:nvSpPr>
        <p:spPr>
          <a:xfrm>
            <a:off x="521575" y="1563425"/>
            <a:ext cx="11069100" cy="5417700"/>
          </a:xfrm>
          <a:prstGeom prst="rect">
            <a:avLst/>
          </a:prstGeom>
        </p:spPr>
        <p:txBody>
          <a:bodyPr anchorCtr="0" anchor="t" bIns="0" lIns="0" spcFirstLastPara="1" rIns="0" wrap="square" tIns="0">
            <a:noAutofit/>
          </a:bodyPr>
          <a:lstStyle/>
          <a:p>
            <a:pPr indent="-393700" lvl="0" marL="457200" rtl="0" algn="l">
              <a:lnSpc>
                <a:spcPct val="150000"/>
              </a:lnSpc>
              <a:spcBef>
                <a:spcPts val="0"/>
              </a:spcBef>
              <a:spcAft>
                <a:spcPts val="0"/>
              </a:spcAft>
              <a:buClr>
                <a:schemeClr val="dk1"/>
              </a:buClr>
              <a:buSzPts val="2600"/>
              <a:buChar char="●"/>
            </a:pPr>
            <a:r>
              <a:rPr lang="en-US" sz="2600">
                <a:solidFill>
                  <a:schemeClr val="dk1"/>
                </a:solidFill>
              </a:rPr>
              <a:t>Export dialog text into file</a:t>
            </a:r>
            <a:endParaRPr sz="2600">
              <a:solidFill>
                <a:schemeClr val="dk1"/>
              </a:solidFill>
            </a:endParaRPr>
          </a:p>
          <a:p>
            <a:pPr indent="-393700" lvl="0" marL="457200" rtl="0" algn="l">
              <a:lnSpc>
                <a:spcPct val="150000"/>
              </a:lnSpc>
              <a:spcBef>
                <a:spcPts val="0"/>
              </a:spcBef>
              <a:spcAft>
                <a:spcPts val="0"/>
              </a:spcAft>
              <a:buClr>
                <a:schemeClr val="dk1"/>
              </a:buClr>
              <a:buSzPts val="2600"/>
              <a:buChar char="●"/>
            </a:pPr>
            <a:r>
              <a:rPr lang="en-US" sz="2600">
                <a:solidFill>
                  <a:schemeClr val="dk1"/>
                </a:solidFill>
              </a:rPr>
              <a:t>Use dialog to ask user on where to save and save the output to file</a:t>
            </a:r>
            <a:endParaRPr sz="2600">
              <a:solidFill>
                <a:schemeClr val="dk1"/>
              </a:solidFill>
            </a:endParaRPr>
          </a:p>
          <a:p>
            <a:pPr indent="-381000" lvl="1" marL="914400" rtl="0" algn="l">
              <a:lnSpc>
                <a:spcPct val="150000"/>
              </a:lnSpc>
              <a:spcBef>
                <a:spcPts val="0"/>
              </a:spcBef>
              <a:spcAft>
                <a:spcPts val="0"/>
              </a:spcAft>
              <a:buClr>
                <a:schemeClr val="dk1"/>
              </a:buClr>
              <a:buSzPts val="2400"/>
              <a:buChar char="○"/>
            </a:pPr>
            <a:r>
              <a:rPr lang="en-US" sz="2400">
                <a:solidFill>
                  <a:schemeClr val="dk1"/>
                </a:solidFill>
              </a:rPr>
              <a:t>User could input absolute path or relative path based on user’s home directory </a:t>
            </a:r>
            <a:endParaRPr sz="2400">
              <a:solidFill>
                <a:schemeClr val="dk1"/>
              </a:solidFill>
            </a:endParaRPr>
          </a:p>
          <a:p>
            <a:pPr indent="-381000" lvl="3" marL="1828800" rtl="0" algn="l">
              <a:lnSpc>
                <a:spcPct val="150000"/>
              </a:lnSpc>
              <a:spcBef>
                <a:spcPts val="0"/>
              </a:spcBef>
              <a:spcAft>
                <a:spcPts val="0"/>
              </a:spcAft>
              <a:buClr>
                <a:schemeClr val="dk1"/>
              </a:buClr>
              <a:buSzPts val="2400"/>
              <a:buChar char="●"/>
            </a:pPr>
            <a:r>
              <a:rPr lang="en-US">
                <a:solidFill>
                  <a:schemeClr val="dk1"/>
                </a:solidFill>
              </a:rPr>
              <a:t>e.g. res -&gt; /u/gcs/109/309551019/res</a:t>
            </a:r>
            <a:endParaRPr sz="2600">
              <a:solidFill>
                <a:schemeClr val="dk1"/>
              </a:solidFill>
            </a:endParaRPr>
          </a:p>
          <a:p>
            <a:pPr indent="-406400" lvl="0" marL="457200" rtl="0" algn="l">
              <a:lnSpc>
                <a:spcPct val="150000"/>
              </a:lnSpc>
              <a:spcBef>
                <a:spcPts val="0"/>
              </a:spcBef>
              <a:spcAft>
                <a:spcPts val="0"/>
              </a:spcAft>
              <a:buClr>
                <a:schemeClr val="dk1"/>
              </a:buClr>
              <a:buSzPts val="2800"/>
              <a:buChar char="●"/>
            </a:pPr>
            <a:r>
              <a:rPr lang="en-US" sz="2800">
                <a:solidFill>
                  <a:schemeClr val="dk1"/>
                </a:solidFill>
              </a:rPr>
              <a:t>Export button in each info page (group, port, sudo log, login history)</a:t>
            </a:r>
            <a:endParaRPr sz="2800">
              <a:solidFill>
                <a:schemeClr val="dk1"/>
              </a:solidFill>
            </a:endParaRPr>
          </a:p>
          <a:p>
            <a:pPr indent="0" lvl="0" marL="0" rtl="0" algn="l">
              <a:lnSpc>
                <a:spcPct val="150000"/>
              </a:lnSpc>
              <a:spcBef>
                <a:spcPts val="0"/>
              </a:spcBef>
              <a:spcAft>
                <a:spcPts val="0"/>
              </a:spcAft>
              <a:buNone/>
            </a:pPr>
            <a:r>
              <a:rPr lang="en-US" sz="2800">
                <a:solidFill>
                  <a:schemeClr val="dk1"/>
                </a:solidFill>
              </a:rPr>
              <a:t> </a:t>
            </a:r>
            <a:endParaRPr>
              <a:solidFill>
                <a:schemeClr val="dk1"/>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sp>
        <p:nvSpPr>
          <p:cNvPr id="311" name="Google Shape;311;p49"/>
          <p:cNvSpPr txBox="1"/>
          <p:nvPr>
            <p:ph idx="12" type="sldNum"/>
          </p:nvPr>
        </p:nvSpPr>
        <p:spPr>
          <a:xfrm>
            <a:off x="11227808" y="6981108"/>
            <a:ext cx="720000" cy="578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US"/>
              <a:t>‹#›</a:t>
            </a:fld>
            <a:endParaRPr/>
          </a:p>
        </p:txBody>
      </p:sp>
      <p:sp>
        <p:nvSpPr>
          <p:cNvPr id="312" name="Google Shape;312;p49"/>
          <p:cNvSpPr txBox="1"/>
          <p:nvPr>
            <p:ph type="title"/>
          </p:nvPr>
        </p:nvSpPr>
        <p:spPr>
          <a:xfrm>
            <a:off x="599040" y="301320"/>
            <a:ext cx="10798500" cy="1262100"/>
          </a:xfrm>
          <a:prstGeom prst="rect">
            <a:avLst/>
          </a:prstGeom>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b="1" lang="en-US"/>
              <a:t>Export</a:t>
            </a:r>
            <a:endParaRPr b="1"/>
          </a:p>
        </p:txBody>
      </p:sp>
      <p:pic>
        <p:nvPicPr>
          <p:cNvPr id="313" name="Google Shape;313;p49"/>
          <p:cNvPicPr preferRelativeResize="0"/>
          <p:nvPr/>
        </p:nvPicPr>
        <p:blipFill>
          <a:blip r:embed="rId3">
            <a:alphaModFix/>
          </a:blip>
          <a:stretch>
            <a:fillRect/>
          </a:stretch>
        </p:blipFill>
        <p:spPr>
          <a:xfrm>
            <a:off x="1969225" y="1652420"/>
            <a:ext cx="8058150" cy="561975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sp>
        <p:nvSpPr>
          <p:cNvPr id="318" name="Google Shape;318;p50"/>
          <p:cNvSpPr txBox="1"/>
          <p:nvPr>
            <p:ph idx="12" type="sldNum"/>
          </p:nvPr>
        </p:nvSpPr>
        <p:spPr>
          <a:xfrm>
            <a:off x="11227808" y="6981108"/>
            <a:ext cx="720000" cy="578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US"/>
              <a:t>‹#›</a:t>
            </a:fld>
            <a:endParaRPr/>
          </a:p>
        </p:txBody>
      </p:sp>
      <p:sp>
        <p:nvSpPr>
          <p:cNvPr id="319" name="Google Shape;319;p50"/>
          <p:cNvSpPr txBox="1"/>
          <p:nvPr>
            <p:ph type="title"/>
          </p:nvPr>
        </p:nvSpPr>
        <p:spPr>
          <a:xfrm>
            <a:off x="599040" y="301320"/>
            <a:ext cx="10798500" cy="1262100"/>
          </a:xfrm>
          <a:prstGeom prst="rect">
            <a:avLst/>
          </a:prstGeom>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b="1" lang="en-US"/>
              <a:t>Export</a:t>
            </a:r>
            <a:endParaRPr b="1"/>
          </a:p>
        </p:txBody>
      </p:sp>
      <p:pic>
        <p:nvPicPr>
          <p:cNvPr id="320" name="Google Shape;320;p50"/>
          <p:cNvPicPr preferRelativeResize="0"/>
          <p:nvPr/>
        </p:nvPicPr>
        <p:blipFill>
          <a:blip r:embed="rId3">
            <a:alphaModFix/>
          </a:blip>
          <a:stretch>
            <a:fillRect/>
          </a:stretch>
        </p:blipFill>
        <p:spPr>
          <a:xfrm>
            <a:off x="1969225" y="1563420"/>
            <a:ext cx="8058150" cy="561975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p51"/>
          <p:cNvSpPr txBox="1"/>
          <p:nvPr>
            <p:ph idx="12" type="sldNum"/>
          </p:nvPr>
        </p:nvSpPr>
        <p:spPr>
          <a:xfrm>
            <a:off x="11227808" y="6981108"/>
            <a:ext cx="720000" cy="578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US"/>
              <a:t>‹#›</a:t>
            </a:fld>
            <a:endParaRPr/>
          </a:p>
        </p:txBody>
      </p:sp>
      <p:sp>
        <p:nvSpPr>
          <p:cNvPr id="326" name="Google Shape;326;p51"/>
          <p:cNvSpPr txBox="1"/>
          <p:nvPr>
            <p:ph type="title"/>
          </p:nvPr>
        </p:nvSpPr>
        <p:spPr>
          <a:xfrm>
            <a:off x="599040" y="301320"/>
            <a:ext cx="10798500" cy="1262100"/>
          </a:xfrm>
          <a:prstGeom prst="rect">
            <a:avLst/>
          </a:prstGeom>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b="1" lang="en-US"/>
              <a:t>Export</a:t>
            </a:r>
            <a:endParaRPr b="1"/>
          </a:p>
        </p:txBody>
      </p:sp>
      <p:pic>
        <p:nvPicPr>
          <p:cNvPr id="327" name="Google Shape;327;p51"/>
          <p:cNvPicPr preferRelativeResize="0"/>
          <p:nvPr/>
        </p:nvPicPr>
        <p:blipFill>
          <a:blip r:embed="rId3">
            <a:alphaModFix/>
          </a:blip>
          <a:stretch>
            <a:fillRect/>
          </a:stretch>
        </p:blipFill>
        <p:spPr>
          <a:xfrm>
            <a:off x="1969225" y="1684120"/>
            <a:ext cx="8058150" cy="561975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sp>
        <p:nvSpPr>
          <p:cNvPr id="332" name="Google Shape;332;p52"/>
          <p:cNvSpPr txBox="1"/>
          <p:nvPr>
            <p:ph idx="12" type="sldNum"/>
          </p:nvPr>
        </p:nvSpPr>
        <p:spPr>
          <a:xfrm>
            <a:off x="11227808" y="6981108"/>
            <a:ext cx="720000" cy="578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US"/>
              <a:t>‹#›</a:t>
            </a:fld>
            <a:endParaRPr/>
          </a:p>
        </p:txBody>
      </p:sp>
      <p:sp>
        <p:nvSpPr>
          <p:cNvPr id="333" name="Google Shape;333;p52"/>
          <p:cNvSpPr txBox="1"/>
          <p:nvPr>
            <p:ph type="title"/>
          </p:nvPr>
        </p:nvSpPr>
        <p:spPr>
          <a:xfrm>
            <a:off x="599040" y="301320"/>
            <a:ext cx="10798500" cy="12621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b="1" lang="en-US"/>
              <a:t>Return Code (4%)</a:t>
            </a:r>
            <a:endParaRPr b="1"/>
          </a:p>
        </p:txBody>
      </p:sp>
      <p:sp>
        <p:nvSpPr>
          <p:cNvPr id="334" name="Google Shape;334;p52"/>
          <p:cNvSpPr txBox="1"/>
          <p:nvPr>
            <p:ph idx="1" type="body"/>
          </p:nvPr>
        </p:nvSpPr>
        <p:spPr>
          <a:xfrm>
            <a:off x="599050" y="1563425"/>
            <a:ext cx="10830900" cy="5417700"/>
          </a:xfrm>
          <a:prstGeom prst="rect">
            <a:avLst/>
          </a:prstGeom>
        </p:spPr>
        <p:txBody>
          <a:bodyPr anchorCtr="0" anchor="t" bIns="0" lIns="0" spcFirstLastPara="1" rIns="0" wrap="square" tIns="0">
            <a:noAutofit/>
          </a:bodyPr>
          <a:lstStyle/>
          <a:p>
            <a:pPr indent="-419100" lvl="0" marL="457200" rtl="0" algn="l">
              <a:lnSpc>
                <a:spcPct val="115000"/>
              </a:lnSpc>
              <a:spcBef>
                <a:spcPts val="0"/>
              </a:spcBef>
              <a:spcAft>
                <a:spcPts val="0"/>
              </a:spcAft>
              <a:buClr>
                <a:schemeClr val="dk1"/>
              </a:buClr>
              <a:buSzPts val="3000"/>
              <a:buChar char="●"/>
            </a:pPr>
            <a:r>
              <a:rPr lang="en-US">
                <a:solidFill>
                  <a:schemeClr val="dk1"/>
                </a:solidFill>
              </a:rPr>
              <a:t>Program </a:t>
            </a:r>
            <a:r>
              <a:rPr lang="en-US">
                <a:solidFill>
                  <a:srgbClr val="FF0000"/>
                </a:solidFill>
              </a:rPr>
              <a:t>Return codes</a:t>
            </a:r>
            <a:r>
              <a:rPr lang="en-US">
                <a:solidFill>
                  <a:schemeClr val="dk1"/>
                </a:solidFill>
              </a:rPr>
              <a:t> and stdout:</a:t>
            </a:r>
            <a:endParaRPr>
              <a:solidFill>
                <a:schemeClr val="dk1"/>
              </a:solidFill>
            </a:endParaRPr>
          </a:p>
          <a:p>
            <a:pPr indent="-406400" lvl="1" marL="914400" rtl="0" algn="l">
              <a:lnSpc>
                <a:spcPct val="115000"/>
              </a:lnSpc>
              <a:spcBef>
                <a:spcPts val="0"/>
              </a:spcBef>
              <a:spcAft>
                <a:spcPts val="0"/>
              </a:spcAft>
              <a:buClr>
                <a:schemeClr val="dk1"/>
              </a:buClr>
              <a:buSzPts val="2800"/>
              <a:buChar char="○"/>
            </a:pPr>
            <a:r>
              <a:rPr lang="en-US">
                <a:solidFill>
                  <a:srgbClr val="FF0000"/>
                </a:solidFill>
              </a:rPr>
              <a:t>0</a:t>
            </a:r>
            <a:r>
              <a:rPr lang="en-US">
                <a:solidFill>
                  <a:schemeClr val="dk1"/>
                </a:solidFill>
              </a:rPr>
              <a:t> for cancel (program successfully finished)</a:t>
            </a:r>
            <a:endParaRPr>
              <a:solidFill>
                <a:schemeClr val="dk1"/>
              </a:solidFill>
            </a:endParaRPr>
          </a:p>
          <a:p>
            <a:pPr indent="-393700" lvl="2" marL="1371600" rtl="0" algn="l">
              <a:lnSpc>
                <a:spcPct val="115000"/>
              </a:lnSpc>
              <a:spcBef>
                <a:spcPts val="0"/>
              </a:spcBef>
              <a:spcAft>
                <a:spcPts val="0"/>
              </a:spcAft>
              <a:buClr>
                <a:schemeClr val="dk1"/>
              </a:buClr>
              <a:buSzPts val="2600"/>
              <a:buChar char="■"/>
            </a:pPr>
            <a:r>
              <a:rPr lang="en-US">
                <a:solidFill>
                  <a:schemeClr val="dk1"/>
                </a:solidFill>
              </a:rPr>
              <a:t>echo </a:t>
            </a:r>
            <a:r>
              <a:rPr lang="en-US">
                <a:solidFill>
                  <a:schemeClr val="dk2"/>
                </a:solidFill>
              </a:rPr>
              <a:t>Exit.</a:t>
            </a:r>
            <a:r>
              <a:rPr lang="en-US">
                <a:solidFill>
                  <a:schemeClr val="dk1"/>
                </a:solidFill>
              </a:rPr>
              <a:t> to stdout</a:t>
            </a:r>
            <a:endParaRPr>
              <a:solidFill>
                <a:schemeClr val="dk1"/>
              </a:solidFill>
            </a:endParaRPr>
          </a:p>
          <a:p>
            <a:pPr indent="-406400" lvl="1" marL="914400" rtl="0" algn="l">
              <a:lnSpc>
                <a:spcPct val="115000"/>
              </a:lnSpc>
              <a:spcBef>
                <a:spcPts val="0"/>
              </a:spcBef>
              <a:spcAft>
                <a:spcPts val="0"/>
              </a:spcAft>
              <a:buClr>
                <a:schemeClr val="dk1"/>
              </a:buClr>
              <a:buSzPts val="2800"/>
              <a:buChar char="○"/>
            </a:pPr>
            <a:r>
              <a:rPr lang="en-US">
                <a:solidFill>
                  <a:srgbClr val="FF0000"/>
                </a:solidFill>
              </a:rPr>
              <a:t>1</a:t>
            </a:r>
            <a:r>
              <a:rPr lang="en-US">
                <a:solidFill>
                  <a:schemeClr val="dk1"/>
                </a:solidFill>
              </a:rPr>
              <a:t> for Esc</a:t>
            </a:r>
            <a:endParaRPr>
              <a:solidFill>
                <a:schemeClr val="dk1"/>
              </a:solidFill>
            </a:endParaRPr>
          </a:p>
          <a:p>
            <a:pPr indent="-393700" lvl="2" marL="1371600" rtl="0" algn="l">
              <a:lnSpc>
                <a:spcPct val="115000"/>
              </a:lnSpc>
              <a:spcBef>
                <a:spcPts val="0"/>
              </a:spcBef>
              <a:spcAft>
                <a:spcPts val="0"/>
              </a:spcAft>
              <a:buClr>
                <a:schemeClr val="dk1"/>
              </a:buClr>
              <a:buSzPts val="2600"/>
              <a:buChar char="■"/>
            </a:pPr>
            <a:r>
              <a:rPr lang="en-US">
                <a:solidFill>
                  <a:schemeClr val="dk1"/>
                </a:solidFill>
              </a:rPr>
              <a:t>echo </a:t>
            </a:r>
            <a:r>
              <a:rPr lang="en-US">
                <a:solidFill>
                  <a:schemeClr val="dk2"/>
                </a:solidFill>
              </a:rPr>
              <a:t>Esc pressed.</a:t>
            </a:r>
            <a:r>
              <a:rPr lang="en-US">
                <a:solidFill>
                  <a:schemeClr val="dk1"/>
                </a:solidFill>
              </a:rPr>
              <a:t> to </a:t>
            </a:r>
            <a:r>
              <a:rPr lang="en-US">
                <a:solidFill>
                  <a:srgbClr val="FF0000"/>
                </a:solidFill>
              </a:rPr>
              <a:t>stderr</a:t>
            </a:r>
            <a:endParaRPr>
              <a:solidFill>
                <a:srgbClr val="FF0000"/>
              </a:solidFill>
            </a:endParaRPr>
          </a:p>
          <a:p>
            <a:pPr indent="-406400" lvl="1" marL="914400" rtl="0" algn="l">
              <a:lnSpc>
                <a:spcPct val="115000"/>
              </a:lnSpc>
              <a:spcBef>
                <a:spcPts val="0"/>
              </a:spcBef>
              <a:spcAft>
                <a:spcPts val="0"/>
              </a:spcAft>
              <a:buClr>
                <a:schemeClr val="dk1"/>
              </a:buClr>
              <a:buSzPts val="2800"/>
              <a:buChar char="○"/>
            </a:pPr>
            <a:r>
              <a:rPr lang="en-US">
                <a:solidFill>
                  <a:srgbClr val="FF0000"/>
                </a:solidFill>
              </a:rPr>
              <a:t>2</a:t>
            </a:r>
            <a:r>
              <a:rPr lang="en-US">
                <a:solidFill>
                  <a:schemeClr val="dk1"/>
                </a:solidFill>
              </a:rPr>
              <a:t> for Ctrl + C</a:t>
            </a:r>
            <a:endParaRPr>
              <a:solidFill>
                <a:schemeClr val="dk1"/>
              </a:solidFill>
            </a:endParaRPr>
          </a:p>
          <a:p>
            <a:pPr indent="-393700" lvl="2" marL="1371600" rtl="0" algn="l">
              <a:lnSpc>
                <a:spcPct val="115000"/>
              </a:lnSpc>
              <a:spcBef>
                <a:spcPts val="0"/>
              </a:spcBef>
              <a:spcAft>
                <a:spcPts val="0"/>
              </a:spcAft>
              <a:buClr>
                <a:schemeClr val="dk1"/>
              </a:buClr>
              <a:buSzPts val="2600"/>
              <a:buChar char="■"/>
            </a:pPr>
            <a:r>
              <a:rPr lang="en-US">
                <a:solidFill>
                  <a:schemeClr val="dk1"/>
                </a:solidFill>
              </a:rPr>
              <a:t>echo </a:t>
            </a:r>
            <a:r>
              <a:rPr lang="en-US">
                <a:solidFill>
                  <a:schemeClr val="dk2"/>
                </a:solidFill>
              </a:rPr>
              <a:t>Ctrl + C pressed.</a:t>
            </a:r>
            <a:r>
              <a:rPr lang="en-US">
                <a:solidFill>
                  <a:schemeClr val="dk1"/>
                </a:solidFill>
              </a:rPr>
              <a:t> to stdout</a:t>
            </a:r>
            <a:endParaRPr>
              <a:solidFill>
                <a:schemeClr val="dk1"/>
              </a:solidFill>
            </a:endParaRPr>
          </a:p>
          <a:p>
            <a:pPr indent="0" lvl="0" marL="457200" rtl="0" algn="l">
              <a:lnSpc>
                <a:spcPct val="115000"/>
              </a:lnSpc>
              <a:spcBef>
                <a:spcPts val="0"/>
              </a:spcBef>
              <a:spcAft>
                <a:spcPts val="0"/>
              </a:spcAft>
              <a:buNone/>
            </a:pPr>
            <a:r>
              <a:t/>
            </a:r>
            <a:endParaRPr>
              <a:solidFill>
                <a:schemeClr val="dk1"/>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sp>
        <p:nvSpPr>
          <p:cNvPr id="339" name="Google Shape;339;p53"/>
          <p:cNvSpPr txBox="1"/>
          <p:nvPr>
            <p:ph idx="12" type="sldNum"/>
          </p:nvPr>
        </p:nvSpPr>
        <p:spPr>
          <a:xfrm>
            <a:off x="11227808" y="6981108"/>
            <a:ext cx="720000" cy="578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US"/>
              <a:t>‹#›</a:t>
            </a:fld>
            <a:endParaRPr/>
          </a:p>
        </p:txBody>
      </p:sp>
      <p:sp>
        <p:nvSpPr>
          <p:cNvPr id="340" name="Google Shape;340;p53"/>
          <p:cNvSpPr txBox="1"/>
          <p:nvPr>
            <p:ph type="title"/>
          </p:nvPr>
        </p:nvSpPr>
        <p:spPr>
          <a:xfrm>
            <a:off x="599040" y="301320"/>
            <a:ext cx="10798500" cy="12621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b="1" lang="en-US"/>
              <a:t>System Info Panel - Bonus (5%)</a:t>
            </a:r>
            <a:endParaRPr b="1"/>
          </a:p>
        </p:txBody>
      </p:sp>
      <p:sp>
        <p:nvSpPr>
          <p:cNvPr id="341" name="Google Shape;341;p53"/>
          <p:cNvSpPr txBox="1"/>
          <p:nvPr>
            <p:ph idx="1" type="body"/>
          </p:nvPr>
        </p:nvSpPr>
        <p:spPr>
          <a:xfrm>
            <a:off x="599050" y="1563425"/>
            <a:ext cx="10830900" cy="5417700"/>
          </a:xfrm>
          <a:prstGeom prst="rect">
            <a:avLst/>
          </a:prstGeom>
        </p:spPr>
        <p:txBody>
          <a:bodyPr anchorCtr="0" anchor="t" bIns="0" lIns="0" spcFirstLastPara="1" rIns="0" wrap="square" tIns="0">
            <a:noAutofit/>
          </a:bodyPr>
          <a:lstStyle/>
          <a:p>
            <a:pPr indent="-419100" lvl="0" marL="457200" rtl="0" algn="l">
              <a:spcBef>
                <a:spcPts val="0"/>
              </a:spcBef>
              <a:spcAft>
                <a:spcPts val="0"/>
              </a:spcAft>
              <a:buClr>
                <a:schemeClr val="dk1"/>
              </a:buClr>
              <a:buSzPts val="3000"/>
              <a:buChar char="●"/>
            </a:pPr>
            <a:r>
              <a:rPr lang="en-US">
                <a:solidFill>
                  <a:schemeClr val="dk1"/>
                </a:solidFill>
              </a:rPr>
              <a:t>If user login fail &gt;= 3, auto lock this user</a:t>
            </a:r>
            <a:endParaRPr>
              <a:solidFill>
                <a:schemeClr val="dk1"/>
              </a:solidFill>
            </a:endParaRPr>
          </a:p>
          <a:p>
            <a:pPr indent="-406400" lvl="1" marL="914400" rtl="0" algn="l">
              <a:spcBef>
                <a:spcPts val="0"/>
              </a:spcBef>
              <a:spcAft>
                <a:spcPts val="0"/>
              </a:spcAft>
              <a:buClr>
                <a:schemeClr val="dk1"/>
              </a:buClr>
              <a:buSzPts val="2800"/>
              <a:buChar char="○"/>
            </a:pPr>
            <a:r>
              <a:rPr lang="en-US">
                <a:solidFill>
                  <a:schemeClr val="dk1"/>
                </a:solidFill>
              </a:rPr>
              <a:t>Enable / Disable this feature in “system info panel” setting</a:t>
            </a:r>
            <a:endParaRPr>
              <a:solidFill>
                <a:schemeClr val="dk1"/>
              </a:solidFill>
            </a:endParaRPr>
          </a:p>
          <a:p>
            <a:pPr indent="0" lvl="0" marL="457200" rtl="0" algn="l">
              <a:spcBef>
                <a:spcPts val="0"/>
              </a:spcBef>
              <a:spcAft>
                <a:spcPts val="0"/>
              </a:spcAft>
              <a:buNone/>
            </a:pPr>
            <a:r>
              <a:t/>
            </a:r>
            <a:endParaRPr>
              <a:solidFill>
                <a:schemeClr val="dk1"/>
              </a:solidFill>
            </a:endParaRPr>
          </a:p>
        </p:txBody>
      </p:sp>
      <p:pic>
        <p:nvPicPr>
          <p:cNvPr id="342" name="Google Shape;342;p53"/>
          <p:cNvPicPr preferRelativeResize="0"/>
          <p:nvPr/>
        </p:nvPicPr>
        <p:blipFill>
          <a:blip r:embed="rId3">
            <a:alphaModFix/>
          </a:blip>
          <a:stretch>
            <a:fillRect/>
          </a:stretch>
        </p:blipFill>
        <p:spPr>
          <a:xfrm>
            <a:off x="3184775" y="2767575"/>
            <a:ext cx="5627030" cy="442935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 name="Shape 346"/>
        <p:cNvGrpSpPr/>
        <p:nvPr/>
      </p:nvGrpSpPr>
      <p:grpSpPr>
        <a:xfrm>
          <a:off x="0" y="0"/>
          <a:ext cx="0" cy="0"/>
          <a:chOff x="0" y="0"/>
          <a:chExt cx="0" cy="0"/>
        </a:xfrm>
      </p:grpSpPr>
      <p:sp>
        <p:nvSpPr>
          <p:cNvPr id="347" name="Google Shape;347;p54"/>
          <p:cNvSpPr txBox="1"/>
          <p:nvPr>
            <p:ph type="title"/>
          </p:nvPr>
        </p:nvSpPr>
        <p:spPr>
          <a:xfrm>
            <a:off x="599040" y="301320"/>
            <a:ext cx="10798500" cy="12621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US"/>
              <a:t>System Info Panel - Grading</a:t>
            </a:r>
            <a:endParaRPr/>
          </a:p>
        </p:txBody>
      </p:sp>
      <p:sp>
        <p:nvSpPr>
          <p:cNvPr id="348" name="Google Shape;348;p54"/>
          <p:cNvSpPr txBox="1"/>
          <p:nvPr>
            <p:ph idx="1" type="body"/>
          </p:nvPr>
        </p:nvSpPr>
        <p:spPr>
          <a:xfrm>
            <a:off x="599050" y="1563425"/>
            <a:ext cx="10830900" cy="5660400"/>
          </a:xfrm>
          <a:prstGeom prst="rect">
            <a:avLst/>
          </a:prstGeom>
        </p:spPr>
        <p:txBody>
          <a:bodyPr anchorCtr="0" anchor="t" bIns="0" lIns="0" spcFirstLastPara="1" rIns="0" wrap="square" tIns="0">
            <a:noAutofit/>
          </a:bodyPr>
          <a:lstStyle/>
          <a:p>
            <a:pPr indent="-419100" lvl="0" marL="457200" rtl="0" algn="l">
              <a:lnSpc>
                <a:spcPct val="115000"/>
              </a:lnSpc>
              <a:spcBef>
                <a:spcPts val="0"/>
              </a:spcBef>
              <a:spcAft>
                <a:spcPts val="0"/>
              </a:spcAft>
              <a:buSzPts val="3000"/>
              <a:buChar char="●"/>
            </a:pPr>
            <a:r>
              <a:rPr lang="en-US"/>
              <a:t>Each page &amp; control flow</a:t>
            </a:r>
            <a:r>
              <a:rPr lang="en-US"/>
              <a:t> (11%) - This is required.</a:t>
            </a:r>
            <a:endParaRPr/>
          </a:p>
          <a:p>
            <a:pPr indent="-419100" lvl="0" marL="457200" rtl="0" algn="l">
              <a:lnSpc>
                <a:spcPct val="115000"/>
              </a:lnSpc>
              <a:spcBef>
                <a:spcPts val="0"/>
              </a:spcBef>
              <a:spcAft>
                <a:spcPts val="0"/>
              </a:spcAft>
              <a:buSzPts val="3000"/>
              <a:buChar char="●"/>
            </a:pPr>
            <a:r>
              <a:rPr lang="en-US"/>
              <a:t>Post an announcement to online users (5%)</a:t>
            </a:r>
            <a:endParaRPr/>
          </a:p>
          <a:p>
            <a:pPr indent="-419100" lvl="0" marL="457200" rtl="0" algn="l">
              <a:lnSpc>
                <a:spcPct val="115000"/>
              </a:lnSpc>
              <a:spcBef>
                <a:spcPts val="0"/>
              </a:spcBef>
              <a:spcAft>
                <a:spcPts val="0"/>
              </a:spcAft>
              <a:buSzPts val="3000"/>
              <a:buChar char="●"/>
            </a:pPr>
            <a:r>
              <a:rPr lang="en-US"/>
              <a:t>User</a:t>
            </a:r>
            <a:endParaRPr/>
          </a:p>
          <a:p>
            <a:pPr indent="-406400" lvl="1" marL="914400" rtl="0" algn="l">
              <a:lnSpc>
                <a:spcPct val="115000"/>
              </a:lnSpc>
              <a:spcBef>
                <a:spcPts val="0"/>
              </a:spcBef>
              <a:spcAft>
                <a:spcPts val="0"/>
              </a:spcAft>
              <a:buSzPts val="2800"/>
              <a:buChar char="○"/>
            </a:pPr>
            <a:r>
              <a:rPr lang="en-US"/>
              <a:t>Get this user’s group (5%)</a:t>
            </a:r>
            <a:endParaRPr/>
          </a:p>
          <a:p>
            <a:pPr indent="-406400" lvl="1" marL="914400" rtl="0" algn="l">
              <a:lnSpc>
                <a:spcPct val="115000"/>
              </a:lnSpc>
              <a:spcBef>
                <a:spcPts val="0"/>
              </a:spcBef>
              <a:spcAft>
                <a:spcPts val="0"/>
              </a:spcAft>
              <a:buSzPts val="2800"/>
              <a:buChar char="○"/>
            </a:pPr>
            <a:r>
              <a:rPr lang="en-US"/>
              <a:t>Query the port used by this user (5%)</a:t>
            </a:r>
            <a:endParaRPr/>
          </a:p>
          <a:p>
            <a:pPr indent="-393700" lvl="2" marL="1371600" rtl="0" algn="l">
              <a:lnSpc>
                <a:spcPct val="115000"/>
              </a:lnSpc>
              <a:spcBef>
                <a:spcPts val="0"/>
              </a:spcBef>
              <a:spcAft>
                <a:spcPts val="0"/>
              </a:spcAft>
              <a:buSzPts val="2600"/>
              <a:buChar char="■"/>
            </a:pPr>
            <a:r>
              <a:rPr lang="en-US"/>
              <a:t>And get process (used port) detail</a:t>
            </a:r>
            <a:endParaRPr/>
          </a:p>
          <a:p>
            <a:pPr indent="-406400" lvl="1" marL="914400" rtl="0" algn="l">
              <a:lnSpc>
                <a:spcPct val="115000"/>
              </a:lnSpc>
              <a:spcBef>
                <a:spcPts val="0"/>
              </a:spcBef>
              <a:spcAft>
                <a:spcPts val="0"/>
              </a:spcAft>
              <a:buClr>
                <a:schemeClr val="dk1"/>
              </a:buClr>
              <a:buSzPts val="2800"/>
              <a:buChar char="○"/>
            </a:pPr>
            <a:r>
              <a:rPr lang="en-US">
                <a:solidFill>
                  <a:schemeClr val="dk1"/>
                </a:solidFill>
              </a:rPr>
              <a:t>User login history (5%)</a:t>
            </a:r>
            <a:endParaRPr>
              <a:solidFill>
                <a:schemeClr val="dk1"/>
              </a:solidFill>
            </a:endParaRPr>
          </a:p>
          <a:p>
            <a:pPr indent="-406400" lvl="1" marL="914400" rtl="0" algn="l">
              <a:lnSpc>
                <a:spcPct val="115000"/>
              </a:lnSpc>
              <a:spcBef>
                <a:spcPts val="0"/>
              </a:spcBef>
              <a:spcAft>
                <a:spcPts val="0"/>
              </a:spcAft>
              <a:buClr>
                <a:schemeClr val="dk1"/>
              </a:buClr>
              <a:buSzPts val="2800"/>
              <a:buChar char="○"/>
            </a:pPr>
            <a:r>
              <a:rPr lang="en-US">
                <a:solidFill>
                  <a:schemeClr val="dk1"/>
                </a:solidFill>
              </a:rPr>
              <a:t>Sudo usage log (5%)</a:t>
            </a:r>
            <a:endParaRPr>
              <a:solidFill>
                <a:schemeClr val="dk1"/>
              </a:solidFill>
            </a:endParaRPr>
          </a:p>
          <a:p>
            <a:pPr indent="-406400" lvl="1" marL="914400" rtl="0" algn="l">
              <a:spcBef>
                <a:spcPts val="0"/>
              </a:spcBef>
              <a:spcAft>
                <a:spcPts val="0"/>
              </a:spcAft>
              <a:buClr>
                <a:schemeClr val="dk1"/>
              </a:buClr>
              <a:buSzPts val="2800"/>
              <a:buChar char="○"/>
            </a:pPr>
            <a:r>
              <a:rPr lang="en-US">
                <a:solidFill>
                  <a:schemeClr val="dk1"/>
                </a:solidFill>
              </a:rPr>
              <a:t>BLOCK / UNBLOCK this user (10%) </a:t>
            </a:r>
            <a:endParaRPr>
              <a:solidFill>
                <a:schemeClr val="dk1"/>
              </a:solidFill>
            </a:endParaRPr>
          </a:p>
          <a:p>
            <a:pPr indent="-419100" lvl="0" marL="457200" rtl="0" algn="l">
              <a:spcBef>
                <a:spcPts val="0"/>
              </a:spcBef>
              <a:spcAft>
                <a:spcPts val="0"/>
              </a:spcAft>
              <a:buClr>
                <a:schemeClr val="dk1"/>
              </a:buClr>
              <a:buSzPts val="3000"/>
              <a:buChar char="●"/>
            </a:pPr>
            <a:r>
              <a:rPr lang="en-US">
                <a:solidFill>
                  <a:schemeClr val="dk1"/>
                </a:solidFill>
              </a:rPr>
              <a:t>Return Code (4%)</a:t>
            </a:r>
            <a:endParaRPr>
              <a:solidFill>
                <a:schemeClr val="dk1"/>
              </a:solidFill>
            </a:endParaRPr>
          </a:p>
          <a:p>
            <a:pPr indent="-419100" lvl="0" marL="457200" rtl="0" algn="l">
              <a:lnSpc>
                <a:spcPct val="115000"/>
              </a:lnSpc>
              <a:spcBef>
                <a:spcPts val="0"/>
              </a:spcBef>
              <a:spcAft>
                <a:spcPts val="0"/>
              </a:spcAft>
              <a:buClr>
                <a:schemeClr val="dk1"/>
              </a:buClr>
              <a:buSzPts val="3000"/>
              <a:buChar char="●"/>
            </a:pPr>
            <a:r>
              <a:rPr lang="en-US">
                <a:solidFill>
                  <a:schemeClr val="dk1"/>
                </a:solidFill>
              </a:rPr>
              <a:t>EXPORT the information of each page (10%)</a:t>
            </a:r>
            <a:endParaRPr>
              <a:solidFill>
                <a:schemeClr val="dk1"/>
              </a:solidFill>
            </a:endParaRPr>
          </a:p>
        </p:txBody>
      </p:sp>
      <p:sp>
        <p:nvSpPr>
          <p:cNvPr id="349" name="Google Shape;349;p54"/>
          <p:cNvSpPr txBox="1"/>
          <p:nvPr>
            <p:ph idx="12" type="sldNum"/>
          </p:nvPr>
        </p:nvSpPr>
        <p:spPr>
          <a:xfrm>
            <a:off x="11227808" y="6981108"/>
            <a:ext cx="720000" cy="578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3" name="Shape 353"/>
        <p:cNvGrpSpPr/>
        <p:nvPr/>
      </p:nvGrpSpPr>
      <p:grpSpPr>
        <a:xfrm>
          <a:off x="0" y="0"/>
          <a:ext cx="0" cy="0"/>
          <a:chOff x="0" y="0"/>
          <a:chExt cx="0" cy="0"/>
        </a:xfrm>
      </p:grpSpPr>
      <p:sp>
        <p:nvSpPr>
          <p:cNvPr id="354" name="Google Shape;354;p55"/>
          <p:cNvSpPr txBox="1"/>
          <p:nvPr>
            <p:ph idx="12" type="sldNum"/>
          </p:nvPr>
        </p:nvSpPr>
        <p:spPr>
          <a:xfrm>
            <a:off x="11227808" y="6981108"/>
            <a:ext cx="720000" cy="578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US"/>
              <a:t>‹#›</a:t>
            </a:fld>
            <a:r>
              <a:rPr lang="en-US"/>
              <a:t>A</a:t>
            </a:r>
            <a:endParaRPr/>
          </a:p>
        </p:txBody>
      </p:sp>
      <p:sp>
        <p:nvSpPr>
          <p:cNvPr id="355" name="Google Shape;355;p55"/>
          <p:cNvSpPr txBox="1"/>
          <p:nvPr>
            <p:ph type="title"/>
          </p:nvPr>
        </p:nvSpPr>
        <p:spPr>
          <a:xfrm>
            <a:off x="599040" y="301320"/>
            <a:ext cx="10798500" cy="12621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b="1" lang="en-US"/>
              <a:t>Attention!</a:t>
            </a:r>
            <a:endParaRPr b="1"/>
          </a:p>
        </p:txBody>
      </p:sp>
      <p:sp>
        <p:nvSpPr>
          <p:cNvPr id="356" name="Google Shape;356;p55"/>
          <p:cNvSpPr txBox="1"/>
          <p:nvPr>
            <p:ph idx="1" type="body"/>
          </p:nvPr>
        </p:nvSpPr>
        <p:spPr>
          <a:xfrm>
            <a:off x="521575" y="1563425"/>
            <a:ext cx="11069100" cy="5417700"/>
          </a:xfrm>
          <a:prstGeom prst="rect">
            <a:avLst/>
          </a:prstGeom>
        </p:spPr>
        <p:txBody>
          <a:bodyPr anchorCtr="0" anchor="t" bIns="0" lIns="0" spcFirstLastPara="1" rIns="0" wrap="square" tIns="0">
            <a:noAutofit/>
          </a:bodyPr>
          <a:lstStyle/>
          <a:p>
            <a:pPr indent="-419100" lvl="0" marL="457200" rtl="0" algn="l">
              <a:lnSpc>
                <a:spcPct val="115000"/>
              </a:lnSpc>
              <a:spcBef>
                <a:spcPts val="0"/>
              </a:spcBef>
              <a:spcAft>
                <a:spcPts val="0"/>
              </a:spcAft>
              <a:buClr>
                <a:schemeClr val="dk1"/>
              </a:buClr>
              <a:buSzPts val="3000"/>
              <a:buChar char="●"/>
            </a:pPr>
            <a:r>
              <a:rPr lang="en-US">
                <a:solidFill>
                  <a:schemeClr val="dk1"/>
                </a:solidFill>
              </a:rPr>
              <a:t>You are restricted to use only </a:t>
            </a:r>
            <a:r>
              <a:rPr lang="en-US">
                <a:solidFill>
                  <a:srgbClr val="FF0000"/>
                </a:solidFill>
              </a:rPr>
              <a:t>sh</a:t>
            </a:r>
            <a:r>
              <a:rPr lang="en-US">
                <a:solidFill>
                  <a:schemeClr val="dk1"/>
                </a:solidFill>
              </a:rPr>
              <a:t> to complete your work</a:t>
            </a:r>
            <a:endParaRPr>
              <a:solidFill>
                <a:schemeClr val="dk1"/>
              </a:solidFill>
            </a:endParaRPr>
          </a:p>
          <a:p>
            <a:pPr indent="-406400" lvl="1" marL="914400" rtl="0" algn="l">
              <a:lnSpc>
                <a:spcPct val="115000"/>
              </a:lnSpc>
              <a:spcBef>
                <a:spcPts val="0"/>
              </a:spcBef>
              <a:spcAft>
                <a:spcPts val="0"/>
              </a:spcAft>
              <a:buClr>
                <a:schemeClr val="dk1"/>
              </a:buClr>
              <a:buSzPts val="2800"/>
              <a:buChar char="○"/>
            </a:pPr>
            <a:r>
              <a:rPr lang="en-US">
                <a:solidFill>
                  <a:schemeClr val="dk1"/>
                </a:solidFill>
              </a:rPr>
              <a:t>That is, no other shell and no other programming language. </a:t>
            </a:r>
            <a:endParaRPr>
              <a:solidFill>
                <a:schemeClr val="dk1"/>
              </a:solidFill>
            </a:endParaRPr>
          </a:p>
          <a:p>
            <a:pPr indent="-406400" lvl="1" marL="914400" rtl="0" algn="l">
              <a:lnSpc>
                <a:spcPct val="115000"/>
              </a:lnSpc>
              <a:spcBef>
                <a:spcPts val="0"/>
              </a:spcBef>
              <a:spcAft>
                <a:spcPts val="0"/>
              </a:spcAft>
              <a:buClr>
                <a:schemeClr val="dk1"/>
              </a:buClr>
              <a:buSzPts val="2800"/>
              <a:buChar char="○"/>
            </a:pPr>
            <a:r>
              <a:rPr lang="en-US">
                <a:solidFill>
                  <a:schemeClr val="dk1"/>
                </a:solidFill>
              </a:rPr>
              <a:t>If you’re not sure what’s allowed, contact TAs. </a:t>
            </a:r>
            <a:endParaRPr>
              <a:solidFill>
                <a:schemeClr val="dk1"/>
              </a:solidFill>
            </a:endParaRPr>
          </a:p>
          <a:p>
            <a:pPr indent="-406400" lvl="1" marL="914400" rtl="0" algn="l">
              <a:lnSpc>
                <a:spcPct val="115000"/>
              </a:lnSpc>
              <a:spcBef>
                <a:spcPts val="0"/>
              </a:spcBef>
              <a:spcAft>
                <a:spcPts val="0"/>
              </a:spcAft>
              <a:buClr>
                <a:schemeClr val="dk1"/>
              </a:buClr>
              <a:buSzPts val="2800"/>
              <a:buChar char="○"/>
            </a:pPr>
            <a:r>
              <a:rPr lang="en-US">
                <a:solidFill>
                  <a:schemeClr val="dk1"/>
                </a:solidFill>
              </a:rPr>
              <a:t>TAs reserve the right of final explanations. Specs are subject to change without notice.</a:t>
            </a:r>
            <a:endParaRPr>
              <a:solidFill>
                <a:schemeClr val="dk1"/>
              </a:solidFill>
            </a:endParaRPr>
          </a:p>
          <a:p>
            <a:pPr indent="-419100" lvl="0" marL="457200" rtl="0" algn="l">
              <a:lnSpc>
                <a:spcPct val="115000"/>
              </a:lnSpc>
              <a:spcBef>
                <a:spcPts val="0"/>
              </a:spcBef>
              <a:spcAft>
                <a:spcPts val="0"/>
              </a:spcAft>
              <a:buClr>
                <a:schemeClr val="dk1"/>
              </a:buClr>
              <a:buSzPts val="3000"/>
              <a:buChar char="●"/>
            </a:pPr>
            <a:r>
              <a:rPr lang="en-US">
                <a:solidFill>
                  <a:schemeClr val="dk1"/>
                </a:solidFill>
              </a:rPr>
              <a:t>Your output does not have to be exactly the same as mine. </a:t>
            </a:r>
            <a:endParaRPr b="1" u="sng">
              <a:solidFill>
                <a:srgbClr val="FF0000"/>
              </a:solidFill>
            </a:endParaRPr>
          </a:p>
          <a:p>
            <a:pPr indent="-393700" lvl="1" marL="914400" rtl="0" algn="l">
              <a:lnSpc>
                <a:spcPct val="115000"/>
              </a:lnSpc>
              <a:spcBef>
                <a:spcPts val="0"/>
              </a:spcBef>
              <a:spcAft>
                <a:spcPts val="0"/>
              </a:spcAft>
              <a:buClr>
                <a:schemeClr val="dk1"/>
              </a:buClr>
              <a:buSzPts val="2600"/>
              <a:buChar char="○"/>
            </a:pPr>
            <a:r>
              <a:rPr lang="en-US">
                <a:solidFill>
                  <a:schemeClr val="dk1"/>
                </a:solidFill>
              </a:rPr>
              <a:t>You could design your own ways the information is presented in as you please. </a:t>
            </a:r>
            <a:endParaRPr sz="2600">
              <a:solidFill>
                <a:schemeClr val="dk1"/>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sp>
        <p:nvSpPr>
          <p:cNvPr id="361" name="Google Shape;361;p56"/>
          <p:cNvSpPr txBox="1"/>
          <p:nvPr>
            <p:ph type="title"/>
          </p:nvPr>
        </p:nvSpPr>
        <p:spPr>
          <a:xfrm>
            <a:off x="599877" y="3409970"/>
            <a:ext cx="10798500" cy="12621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US"/>
              <a:t>How to use git.cs</a:t>
            </a:r>
            <a:endParaRPr/>
          </a:p>
        </p:txBody>
      </p:sp>
      <p:sp>
        <p:nvSpPr>
          <p:cNvPr id="362" name="Google Shape;362;p56"/>
          <p:cNvSpPr txBox="1"/>
          <p:nvPr>
            <p:ph idx="12" type="sldNum"/>
          </p:nvPr>
        </p:nvSpPr>
        <p:spPr>
          <a:xfrm>
            <a:off x="11227808" y="6981108"/>
            <a:ext cx="720000" cy="578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US">
                <a:solidFill>
                  <a:srgbClr val="DBF5F9"/>
                </a:solidFill>
              </a:rPr>
              <a:t>‹#›</a:t>
            </a:fld>
            <a:endParaRPr>
              <a:solidFill>
                <a:srgbClr val="DBF5F9"/>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6" name="Shape 366"/>
        <p:cNvGrpSpPr/>
        <p:nvPr/>
      </p:nvGrpSpPr>
      <p:grpSpPr>
        <a:xfrm>
          <a:off x="0" y="0"/>
          <a:ext cx="0" cy="0"/>
          <a:chOff x="0" y="0"/>
          <a:chExt cx="0" cy="0"/>
        </a:xfrm>
      </p:grpSpPr>
      <p:sp>
        <p:nvSpPr>
          <p:cNvPr id="367" name="Google Shape;367;p57"/>
          <p:cNvSpPr txBox="1"/>
          <p:nvPr>
            <p:ph idx="12" type="sldNum"/>
          </p:nvPr>
        </p:nvSpPr>
        <p:spPr>
          <a:xfrm>
            <a:off x="11227808" y="6981108"/>
            <a:ext cx="720000" cy="578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US"/>
              <a:t>‹#›</a:t>
            </a:fld>
            <a:endParaRPr/>
          </a:p>
        </p:txBody>
      </p:sp>
      <p:sp>
        <p:nvSpPr>
          <p:cNvPr id="368" name="Google Shape;368;p57"/>
          <p:cNvSpPr txBox="1"/>
          <p:nvPr>
            <p:ph type="title"/>
          </p:nvPr>
        </p:nvSpPr>
        <p:spPr>
          <a:xfrm>
            <a:off x="599040" y="301320"/>
            <a:ext cx="10798500" cy="12621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b="1" lang="en-US"/>
              <a:t>git.cs</a:t>
            </a:r>
            <a:endParaRPr b="1"/>
          </a:p>
        </p:txBody>
      </p:sp>
      <p:sp>
        <p:nvSpPr>
          <p:cNvPr id="369" name="Google Shape;369;p57"/>
          <p:cNvSpPr txBox="1"/>
          <p:nvPr>
            <p:ph idx="1" type="body"/>
          </p:nvPr>
        </p:nvSpPr>
        <p:spPr>
          <a:xfrm>
            <a:off x="521575" y="1563425"/>
            <a:ext cx="11069100" cy="5417700"/>
          </a:xfrm>
          <a:prstGeom prst="rect">
            <a:avLst/>
          </a:prstGeom>
        </p:spPr>
        <p:txBody>
          <a:bodyPr anchorCtr="0" anchor="t" bIns="0" lIns="0" spcFirstLastPara="1" rIns="0" wrap="square" tIns="0">
            <a:noAutofit/>
          </a:bodyPr>
          <a:lstStyle/>
          <a:p>
            <a:pPr indent="-419100" lvl="0" marL="457200" rtl="0" algn="l">
              <a:spcBef>
                <a:spcPts val="0"/>
              </a:spcBef>
              <a:spcAft>
                <a:spcPts val="0"/>
              </a:spcAft>
              <a:buClr>
                <a:schemeClr val="dk1"/>
              </a:buClr>
              <a:buSzPts val="3000"/>
              <a:buChar char="●"/>
            </a:pPr>
            <a:r>
              <a:rPr lang="en-US">
                <a:solidFill>
                  <a:schemeClr val="dk1"/>
                </a:solidFill>
              </a:rPr>
              <a:t>You should have a </a:t>
            </a:r>
            <a:r>
              <a:rPr b="1" lang="en-US">
                <a:solidFill>
                  <a:schemeClr val="dk1"/>
                </a:solidFill>
              </a:rPr>
              <a:t>cc account</a:t>
            </a:r>
            <a:r>
              <a:rPr lang="en-US">
                <a:solidFill>
                  <a:schemeClr val="dk1"/>
                </a:solidFill>
              </a:rPr>
              <a:t> and use this account to sign in git.cs.</a:t>
            </a:r>
            <a:endParaRPr>
              <a:solidFill>
                <a:schemeClr val="dk1"/>
              </a:solidFill>
            </a:endParaRPr>
          </a:p>
          <a:p>
            <a:pPr indent="0" lvl="0" marL="457200" rtl="0" algn="l">
              <a:spcBef>
                <a:spcPts val="0"/>
              </a:spcBef>
              <a:spcAft>
                <a:spcPts val="0"/>
              </a:spcAft>
              <a:buNone/>
            </a:pPr>
            <a:r>
              <a:rPr b="1" lang="en-US" u="sng">
                <a:solidFill>
                  <a:schemeClr val="hlink"/>
                </a:solidFill>
                <a:hlinkClick r:id="rId3"/>
              </a:rPr>
              <a:t>https://git.cs.nctu.edu.tw/</a:t>
            </a:r>
            <a:endParaRPr b="1" u="sng">
              <a:solidFill>
                <a:srgbClr val="1155CC"/>
              </a:solidFill>
            </a:endParaRPr>
          </a:p>
          <a:p>
            <a:pPr indent="-419100" lvl="0" marL="457200" rtl="0" algn="l">
              <a:spcBef>
                <a:spcPts val="0"/>
              </a:spcBef>
              <a:spcAft>
                <a:spcPts val="0"/>
              </a:spcAft>
              <a:buClr>
                <a:srgbClr val="CC0000"/>
              </a:buClr>
              <a:buSzPts val="3000"/>
              <a:buChar char="●"/>
            </a:pPr>
            <a:r>
              <a:rPr lang="en-US">
                <a:solidFill>
                  <a:srgbClr val="CC0000"/>
                </a:solidFill>
              </a:rPr>
              <a:t>Note: You must sign in before 10/01 23:59 (Fri.)</a:t>
            </a:r>
            <a:endParaRPr>
              <a:solidFill>
                <a:srgbClr val="CC0000"/>
              </a:solidFill>
            </a:endParaRPr>
          </a:p>
          <a:p>
            <a:pPr indent="0" lvl="0" marL="457200" rtl="0" algn="l">
              <a:lnSpc>
                <a:spcPct val="150000"/>
              </a:lnSpc>
              <a:spcBef>
                <a:spcPts val="0"/>
              </a:spcBef>
              <a:spcAft>
                <a:spcPts val="0"/>
              </a:spcAft>
              <a:buNone/>
            </a:pPr>
            <a:r>
              <a:t/>
            </a:r>
            <a:endParaRPr>
              <a:solidFill>
                <a:schemeClr val="dk1"/>
              </a:solidFill>
            </a:endParaRPr>
          </a:p>
        </p:txBody>
      </p:sp>
      <p:pic>
        <p:nvPicPr>
          <p:cNvPr id="370" name="Google Shape;370;p57"/>
          <p:cNvPicPr preferRelativeResize="0"/>
          <p:nvPr/>
        </p:nvPicPr>
        <p:blipFill>
          <a:blip r:embed="rId4">
            <a:alphaModFix/>
          </a:blip>
          <a:stretch>
            <a:fillRect/>
          </a:stretch>
        </p:blipFill>
        <p:spPr>
          <a:xfrm>
            <a:off x="1863190" y="3354075"/>
            <a:ext cx="8385874" cy="384317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22"/>
          <p:cNvSpPr txBox="1"/>
          <p:nvPr>
            <p:ph idx="12" type="sldNum"/>
          </p:nvPr>
        </p:nvSpPr>
        <p:spPr>
          <a:xfrm>
            <a:off x="11227808" y="6981108"/>
            <a:ext cx="720000" cy="578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US"/>
              <a:t>‹#›</a:t>
            </a:fld>
            <a:endParaRPr/>
          </a:p>
        </p:txBody>
      </p:sp>
      <p:sp>
        <p:nvSpPr>
          <p:cNvPr id="109" name="Google Shape;109;p22"/>
          <p:cNvSpPr txBox="1"/>
          <p:nvPr>
            <p:ph type="title"/>
          </p:nvPr>
        </p:nvSpPr>
        <p:spPr>
          <a:xfrm>
            <a:off x="599040" y="301320"/>
            <a:ext cx="10798500" cy="12621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b="1" lang="en-US"/>
              <a:t>HW 2-1: One liner script (40%)</a:t>
            </a:r>
            <a:endParaRPr b="1"/>
          </a:p>
        </p:txBody>
      </p:sp>
      <p:sp>
        <p:nvSpPr>
          <p:cNvPr id="110" name="Google Shape;110;p22"/>
          <p:cNvSpPr txBox="1"/>
          <p:nvPr>
            <p:ph idx="1" type="body"/>
          </p:nvPr>
        </p:nvSpPr>
        <p:spPr>
          <a:xfrm>
            <a:off x="599050" y="1563425"/>
            <a:ext cx="10830900" cy="5417700"/>
          </a:xfrm>
          <a:prstGeom prst="rect">
            <a:avLst/>
          </a:prstGeom>
        </p:spPr>
        <p:txBody>
          <a:bodyPr anchorCtr="0" anchor="t" bIns="0" lIns="0" spcFirstLastPara="1" rIns="0" wrap="square" tIns="0">
            <a:noAutofit/>
          </a:bodyPr>
          <a:lstStyle/>
          <a:p>
            <a:pPr indent="-412750" lvl="0" marL="457200" rtl="0" algn="l">
              <a:lnSpc>
                <a:spcPct val="150000"/>
              </a:lnSpc>
              <a:spcBef>
                <a:spcPts val="0"/>
              </a:spcBef>
              <a:spcAft>
                <a:spcPts val="0"/>
              </a:spcAft>
              <a:buSzPts val="2900"/>
              <a:buChar char="●"/>
            </a:pPr>
            <a:r>
              <a:rPr b="1" lang="en-US" sz="2900"/>
              <a:t>audit_ip.txt</a:t>
            </a:r>
            <a:r>
              <a:rPr lang="en-US" sz="2900"/>
              <a:t>: List the source IPs that ssh login failed and count the number of login failed times. (10%)</a:t>
            </a:r>
            <a:endParaRPr sz="2900"/>
          </a:p>
          <a:p>
            <a:pPr indent="0" lvl="0" marL="0" rtl="0" algn="l">
              <a:lnSpc>
                <a:spcPct val="150000"/>
              </a:lnSpc>
              <a:spcBef>
                <a:spcPts val="0"/>
              </a:spcBef>
              <a:spcAft>
                <a:spcPts val="0"/>
              </a:spcAft>
              <a:buNone/>
            </a:pPr>
            <a:r>
              <a:t/>
            </a:r>
            <a:endParaRPr sz="2900"/>
          </a:p>
        </p:txBody>
      </p:sp>
      <p:pic>
        <p:nvPicPr>
          <p:cNvPr id="111" name="Google Shape;111;p22"/>
          <p:cNvPicPr preferRelativeResize="0"/>
          <p:nvPr/>
        </p:nvPicPr>
        <p:blipFill>
          <a:blip r:embed="rId3">
            <a:alphaModFix/>
          </a:blip>
          <a:stretch>
            <a:fillRect/>
          </a:stretch>
        </p:blipFill>
        <p:spPr>
          <a:xfrm>
            <a:off x="2727492" y="3427713"/>
            <a:ext cx="6574025" cy="2213425"/>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4" name="Shape 374"/>
        <p:cNvGrpSpPr/>
        <p:nvPr/>
      </p:nvGrpSpPr>
      <p:grpSpPr>
        <a:xfrm>
          <a:off x="0" y="0"/>
          <a:ext cx="0" cy="0"/>
          <a:chOff x="0" y="0"/>
          <a:chExt cx="0" cy="0"/>
        </a:xfrm>
      </p:grpSpPr>
      <p:sp>
        <p:nvSpPr>
          <p:cNvPr id="375" name="Google Shape;375;p58"/>
          <p:cNvSpPr txBox="1"/>
          <p:nvPr>
            <p:ph idx="12" type="sldNum"/>
          </p:nvPr>
        </p:nvSpPr>
        <p:spPr>
          <a:xfrm>
            <a:off x="11227808" y="6981108"/>
            <a:ext cx="720000" cy="578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US"/>
              <a:t>‹#›</a:t>
            </a:fld>
            <a:endParaRPr/>
          </a:p>
        </p:txBody>
      </p:sp>
      <p:sp>
        <p:nvSpPr>
          <p:cNvPr id="376" name="Google Shape;376;p58"/>
          <p:cNvSpPr txBox="1"/>
          <p:nvPr>
            <p:ph type="title"/>
          </p:nvPr>
        </p:nvSpPr>
        <p:spPr>
          <a:xfrm>
            <a:off x="599040" y="301320"/>
            <a:ext cx="10798500" cy="12621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b="1" lang="en-US"/>
              <a:t>git.cs: application</a:t>
            </a:r>
            <a:endParaRPr b="1"/>
          </a:p>
        </p:txBody>
      </p:sp>
      <p:sp>
        <p:nvSpPr>
          <p:cNvPr id="377" name="Google Shape;377;p58"/>
          <p:cNvSpPr txBox="1"/>
          <p:nvPr>
            <p:ph idx="1" type="body"/>
          </p:nvPr>
        </p:nvSpPr>
        <p:spPr>
          <a:xfrm>
            <a:off x="521575" y="1563425"/>
            <a:ext cx="11069100" cy="5417700"/>
          </a:xfrm>
          <a:prstGeom prst="rect">
            <a:avLst/>
          </a:prstGeom>
        </p:spPr>
        <p:txBody>
          <a:bodyPr anchorCtr="0" anchor="t" bIns="0" lIns="0" spcFirstLastPara="1" rIns="0" wrap="square" tIns="0">
            <a:noAutofit/>
          </a:bodyPr>
          <a:lstStyle/>
          <a:p>
            <a:pPr indent="-419100" lvl="0" marL="457200" rtl="0" algn="l">
              <a:spcBef>
                <a:spcPts val="0"/>
              </a:spcBef>
              <a:spcAft>
                <a:spcPts val="0"/>
              </a:spcAft>
              <a:buClr>
                <a:schemeClr val="dk1"/>
              </a:buClr>
              <a:buSzPts val="3000"/>
              <a:buChar char="●"/>
            </a:pPr>
            <a:r>
              <a:rPr lang="en-US">
                <a:solidFill>
                  <a:schemeClr val="dk1"/>
                </a:solidFill>
              </a:rPr>
              <a:t>Update your email on the Profile page.</a:t>
            </a:r>
            <a:endParaRPr>
              <a:solidFill>
                <a:schemeClr val="dk1"/>
              </a:solidFill>
            </a:endParaRPr>
          </a:p>
          <a:p>
            <a:pPr indent="-419100" lvl="0" marL="457200" rtl="0" algn="l">
              <a:spcBef>
                <a:spcPts val="0"/>
              </a:spcBef>
              <a:spcAft>
                <a:spcPts val="0"/>
              </a:spcAft>
              <a:buClr>
                <a:schemeClr val="dk1"/>
              </a:buClr>
              <a:buSzPts val="3000"/>
              <a:buChar char="●"/>
            </a:pPr>
            <a:r>
              <a:rPr lang="en-US">
                <a:solidFill>
                  <a:schemeClr val="dk1"/>
                </a:solidFill>
              </a:rPr>
              <a:t>Remember to confirm an email address in your mailbox.</a:t>
            </a:r>
            <a:endParaRPr u="sng">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457200" rtl="0" algn="l">
              <a:lnSpc>
                <a:spcPct val="150000"/>
              </a:lnSpc>
              <a:spcBef>
                <a:spcPts val="0"/>
              </a:spcBef>
              <a:spcAft>
                <a:spcPts val="0"/>
              </a:spcAft>
              <a:buNone/>
            </a:pPr>
            <a:r>
              <a:t/>
            </a:r>
            <a:endParaRPr>
              <a:solidFill>
                <a:schemeClr val="dk1"/>
              </a:solidFill>
            </a:endParaRPr>
          </a:p>
        </p:txBody>
      </p:sp>
      <p:pic>
        <p:nvPicPr>
          <p:cNvPr id="378" name="Google Shape;378;p58"/>
          <p:cNvPicPr preferRelativeResize="0"/>
          <p:nvPr/>
        </p:nvPicPr>
        <p:blipFill>
          <a:blip r:embed="rId3">
            <a:alphaModFix/>
          </a:blip>
          <a:stretch>
            <a:fillRect/>
          </a:stretch>
        </p:blipFill>
        <p:spPr>
          <a:xfrm>
            <a:off x="765024" y="2708749"/>
            <a:ext cx="10498975" cy="4272350"/>
          </a:xfrm>
          <a:prstGeom prst="rect">
            <a:avLst/>
          </a:prstGeom>
          <a:noFill/>
          <a:ln>
            <a:noFill/>
          </a:ln>
        </p:spPr>
      </p:pic>
      <p:sp>
        <p:nvSpPr>
          <p:cNvPr id="379" name="Google Shape;379;p58"/>
          <p:cNvSpPr/>
          <p:nvPr/>
        </p:nvSpPr>
        <p:spPr>
          <a:xfrm>
            <a:off x="5538275" y="5187600"/>
            <a:ext cx="3558000" cy="845700"/>
          </a:xfrm>
          <a:prstGeom prst="rect">
            <a:avLst/>
          </a:prstGeom>
          <a:noFill/>
          <a:ln cap="flat" cmpd="sng" w="38100">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3" name="Shape 383"/>
        <p:cNvGrpSpPr/>
        <p:nvPr/>
      </p:nvGrpSpPr>
      <p:grpSpPr>
        <a:xfrm>
          <a:off x="0" y="0"/>
          <a:ext cx="0" cy="0"/>
          <a:chOff x="0" y="0"/>
          <a:chExt cx="0" cy="0"/>
        </a:xfrm>
      </p:grpSpPr>
      <p:sp>
        <p:nvSpPr>
          <p:cNvPr id="384" name="Google Shape;384;p59"/>
          <p:cNvSpPr txBox="1"/>
          <p:nvPr>
            <p:ph idx="12" type="sldNum"/>
          </p:nvPr>
        </p:nvSpPr>
        <p:spPr>
          <a:xfrm>
            <a:off x="11227808" y="6981108"/>
            <a:ext cx="720000" cy="578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US"/>
              <a:t>‹#›</a:t>
            </a:fld>
            <a:endParaRPr/>
          </a:p>
        </p:txBody>
      </p:sp>
      <p:sp>
        <p:nvSpPr>
          <p:cNvPr id="385" name="Google Shape;385;p59"/>
          <p:cNvSpPr txBox="1"/>
          <p:nvPr>
            <p:ph type="title"/>
          </p:nvPr>
        </p:nvSpPr>
        <p:spPr>
          <a:xfrm>
            <a:off x="599040" y="301320"/>
            <a:ext cx="10798500" cy="12621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b="1" lang="en-US"/>
              <a:t>git.cs: CS-NASA Group</a:t>
            </a:r>
            <a:endParaRPr b="1"/>
          </a:p>
        </p:txBody>
      </p:sp>
      <p:sp>
        <p:nvSpPr>
          <p:cNvPr id="386" name="Google Shape;386;p59"/>
          <p:cNvSpPr txBox="1"/>
          <p:nvPr>
            <p:ph idx="1" type="body"/>
          </p:nvPr>
        </p:nvSpPr>
        <p:spPr>
          <a:xfrm>
            <a:off x="521575" y="1489225"/>
            <a:ext cx="11069100" cy="5417700"/>
          </a:xfrm>
          <a:prstGeom prst="rect">
            <a:avLst/>
          </a:prstGeom>
        </p:spPr>
        <p:txBody>
          <a:bodyPr anchorCtr="0" anchor="t" bIns="0" lIns="0" spcFirstLastPara="1" rIns="0" wrap="square" tIns="0">
            <a:noAutofit/>
          </a:bodyPr>
          <a:lstStyle/>
          <a:p>
            <a:pPr indent="-419100" lvl="0" marL="457200" rtl="0" algn="l">
              <a:spcBef>
                <a:spcPts val="0"/>
              </a:spcBef>
              <a:spcAft>
                <a:spcPts val="0"/>
              </a:spcAft>
              <a:buClr>
                <a:schemeClr val="dk1"/>
              </a:buClr>
              <a:buSzPts val="3000"/>
              <a:buChar char="●"/>
            </a:pPr>
            <a:r>
              <a:rPr lang="en-US">
                <a:solidFill>
                  <a:schemeClr val="dk1"/>
                </a:solidFill>
              </a:rPr>
              <a:t>Find your the group in “CS-NASA”</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457200" rtl="0" algn="l">
              <a:spcBef>
                <a:spcPts val="0"/>
              </a:spcBef>
              <a:spcAft>
                <a:spcPts val="0"/>
              </a:spcAft>
              <a:buNone/>
            </a:pPr>
            <a:r>
              <a:t/>
            </a:r>
            <a:endParaRPr>
              <a:solidFill>
                <a:schemeClr val="dk1"/>
              </a:solidFill>
            </a:endParaRPr>
          </a:p>
          <a:p>
            <a:pPr indent="-419100" lvl="0" marL="457200" rtl="0" algn="l">
              <a:spcBef>
                <a:spcPts val="0"/>
              </a:spcBef>
              <a:spcAft>
                <a:spcPts val="0"/>
              </a:spcAft>
              <a:buClr>
                <a:schemeClr val="dk1"/>
              </a:buClr>
              <a:buSzPts val="3000"/>
              <a:buChar char="●"/>
            </a:pPr>
            <a:r>
              <a:rPr lang="en-US">
                <a:solidFill>
                  <a:schemeClr val="dk1"/>
                </a:solidFill>
              </a:rPr>
              <a:t>The name of your group is your ID in Online Judge：</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457200" rtl="0" algn="l">
              <a:lnSpc>
                <a:spcPct val="150000"/>
              </a:lnSpc>
              <a:spcBef>
                <a:spcPts val="0"/>
              </a:spcBef>
              <a:spcAft>
                <a:spcPts val="0"/>
              </a:spcAft>
              <a:buNone/>
            </a:pPr>
            <a:r>
              <a:t/>
            </a:r>
            <a:endParaRPr>
              <a:solidFill>
                <a:schemeClr val="dk1"/>
              </a:solidFill>
            </a:endParaRPr>
          </a:p>
        </p:txBody>
      </p:sp>
      <p:grpSp>
        <p:nvGrpSpPr>
          <p:cNvPr id="387" name="Google Shape;387;p59"/>
          <p:cNvGrpSpPr/>
          <p:nvPr/>
        </p:nvGrpSpPr>
        <p:grpSpPr>
          <a:xfrm>
            <a:off x="1598630" y="2038757"/>
            <a:ext cx="8317040" cy="3034635"/>
            <a:chOff x="1598613" y="2132013"/>
            <a:chExt cx="8801100" cy="3295650"/>
          </a:xfrm>
        </p:grpSpPr>
        <p:pic>
          <p:nvPicPr>
            <p:cNvPr id="388" name="Google Shape;388;p59"/>
            <p:cNvPicPr preferRelativeResize="0"/>
            <p:nvPr/>
          </p:nvPicPr>
          <p:blipFill>
            <a:blip r:embed="rId3">
              <a:alphaModFix/>
            </a:blip>
            <a:stretch>
              <a:fillRect/>
            </a:stretch>
          </p:blipFill>
          <p:spPr>
            <a:xfrm>
              <a:off x="1598613" y="2132013"/>
              <a:ext cx="8801100" cy="3295650"/>
            </a:xfrm>
            <a:prstGeom prst="rect">
              <a:avLst/>
            </a:prstGeom>
            <a:noFill/>
            <a:ln>
              <a:noFill/>
            </a:ln>
          </p:spPr>
        </p:pic>
        <p:pic>
          <p:nvPicPr>
            <p:cNvPr id="389" name="Google Shape;389;p59"/>
            <p:cNvPicPr preferRelativeResize="0"/>
            <p:nvPr/>
          </p:nvPicPr>
          <p:blipFill>
            <a:blip r:embed="rId4">
              <a:alphaModFix/>
            </a:blip>
            <a:stretch>
              <a:fillRect/>
            </a:stretch>
          </p:blipFill>
          <p:spPr>
            <a:xfrm>
              <a:off x="3324675" y="5027950"/>
              <a:ext cx="266700" cy="219075"/>
            </a:xfrm>
            <a:prstGeom prst="rect">
              <a:avLst/>
            </a:prstGeom>
            <a:noFill/>
            <a:ln>
              <a:noFill/>
            </a:ln>
          </p:spPr>
        </p:pic>
      </p:grpSp>
      <p:pic>
        <p:nvPicPr>
          <p:cNvPr id="390" name="Google Shape;390;p59"/>
          <p:cNvPicPr preferRelativeResize="0"/>
          <p:nvPr/>
        </p:nvPicPr>
        <p:blipFill>
          <a:blip r:embed="rId5">
            <a:alphaModFix/>
          </a:blip>
          <a:stretch>
            <a:fillRect/>
          </a:stretch>
        </p:blipFill>
        <p:spPr>
          <a:xfrm>
            <a:off x="1040674" y="5678575"/>
            <a:ext cx="9432950" cy="1645100"/>
          </a:xfrm>
          <a:prstGeom prst="rect">
            <a:avLst/>
          </a:prstGeom>
          <a:noFill/>
          <a:ln>
            <a:noFill/>
          </a:ln>
        </p:spPr>
      </p:pic>
      <p:sp>
        <p:nvSpPr>
          <p:cNvPr id="391" name="Google Shape;391;p59"/>
          <p:cNvSpPr/>
          <p:nvPr/>
        </p:nvSpPr>
        <p:spPr>
          <a:xfrm>
            <a:off x="5176448" y="6520800"/>
            <a:ext cx="973200" cy="757500"/>
          </a:xfrm>
          <a:prstGeom prst="rect">
            <a:avLst/>
          </a:prstGeom>
          <a:noFill/>
          <a:ln cap="flat" cmpd="sng" w="38100">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59"/>
          <p:cNvSpPr/>
          <p:nvPr/>
        </p:nvSpPr>
        <p:spPr>
          <a:xfrm>
            <a:off x="3167624" y="4648125"/>
            <a:ext cx="412800" cy="277200"/>
          </a:xfrm>
          <a:prstGeom prst="rect">
            <a:avLst/>
          </a:prstGeom>
          <a:noFill/>
          <a:ln cap="flat" cmpd="sng" w="38100">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6" name="Shape 396"/>
        <p:cNvGrpSpPr/>
        <p:nvPr/>
      </p:nvGrpSpPr>
      <p:grpSpPr>
        <a:xfrm>
          <a:off x="0" y="0"/>
          <a:ext cx="0" cy="0"/>
          <a:chOff x="0" y="0"/>
          <a:chExt cx="0" cy="0"/>
        </a:xfrm>
      </p:grpSpPr>
      <p:sp>
        <p:nvSpPr>
          <p:cNvPr id="397" name="Google Shape;397;p60"/>
          <p:cNvSpPr txBox="1"/>
          <p:nvPr>
            <p:ph idx="12" type="sldNum"/>
          </p:nvPr>
        </p:nvSpPr>
        <p:spPr>
          <a:xfrm>
            <a:off x="11227808" y="6981108"/>
            <a:ext cx="720000" cy="578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US"/>
              <a:t>‹#›</a:t>
            </a:fld>
            <a:endParaRPr/>
          </a:p>
        </p:txBody>
      </p:sp>
      <p:sp>
        <p:nvSpPr>
          <p:cNvPr id="398" name="Google Shape;398;p60"/>
          <p:cNvSpPr txBox="1"/>
          <p:nvPr>
            <p:ph type="title"/>
          </p:nvPr>
        </p:nvSpPr>
        <p:spPr>
          <a:xfrm>
            <a:off x="599040" y="301320"/>
            <a:ext cx="10798500" cy="12621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b="1" lang="en-US"/>
              <a:t>git.cs: </a:t>
            </a:r>
            <a:r>
              <a:rPr b="1" lang="en-US"/>
              <a:t>New Project</a:t>
            </a:r>
            <a:endParaRPr b="1"/>
          </a:p>
        </p:txBody>
      </p:sp>
      <p:sp>
        <p:nvSpPr>
          <p:cNvPr id="399" name="Google Shape;399;p60"/>
          <p:cNvSpPr txBox="1"/>
          <p:nvPr>
            <p:ph idx="1" type="body"/>
          </p:nvPr>
        </p:nvSpPr>
        <p:spPr>
          <a:xfrm>
            <a:off x="521575" y="1563425"/>
            <a:ext cx="11069100" cy="5417700"/>
          </a:xfrm>
          <a:prstGeom prst="rect">
            <a:avLst/>
          </a:prstGeom>
        </p:spPr>
        <p:txBody>
          <a:bodyPr anchorCtr="0" anchor="t" bIns="0" lIns="0" spcFirstLastPara="1" rIns="0" wrap="square" tIns="0">
            <a:noAutofit/>
          </a:bodyPr>
          <a:lstStyle/>
          <a:p>
            <a:pPr indent="-419100" lvl="0" marL="457200" rtl="0" algn="l">
              <a:spcBef>
                <a:spcPts val="0"/>
              </a:spcBef>
              <a:spcAft>
                <a:spcPts val="0"/>
              </a:spcAft>
              <a:buClr>
                <a:schemeClr val="dk1"/>
              </a:buClr>
              <a:buSzPts val="3000"/>
              <a:buChar char="●"/>
            </a:pPr>
            <a:r>
              <a:rPr lang="en-US">
                <a:solidFill>
                  <a:schemeClr val="dk1"/>
                </a:solidFill>
              </a:rPr>
              <a:t>Create a new project</a:t>
            </a:r>
            <a:endParaRPr>
              <a:solidFill>
                <a:schemeClr val="dk1"/>
              </a:solidFill>
            </a:endParaRPr>
          </a:p>
          <a:p>
            <a:pPr indent="0" lvl="0" marL="457200" rtl="0" algn="l">
              <a:lnSpc>
                <a:spcPct val="150000"/>
              </a:lnSpc>
              <a:spcBef>
                <a:spcPts val="0"/>
              </a:spcBef>
              <a:spcAft>
                <a:spcPts val="0"/>
              </a:spcAft>
              <a:buNone/>
            </a:pPr>
            <a:r>
              <a:t/>
            </a:r>
            <a:endParaRPr>
              <a:solidFill>
                <a:schemeClr val="dk1"/>
              </a:solidFill>
            </a:endParaRPr>
          </a:p>
        </p:txBody>
      </p:sp>
      <p:pic>
        <p:nvPicPr>
          <p:cNvPr id="400" name="Google Shape;400;p60"/>
          <p:cNvPicPr preferRelativeResize="0"/>
          <p:nvPr/>
        </p:nvPicPr>
        <p:blipFill>
          <a:blip r:embed="rId3">
            <a:alphaModFix/>
          </a:blip>
          <a:stretch>
            <a:fillRect/>
          </a:stretch>
        </p:blipFill>
        <p:spPr>
          <a:xfrm>
            <a:off x="1211975" y="2798745"/>
            <a:ext cx="9572625" cy="2543175"/>
          </a:xfrm>
          <a:prstGeom prst="rect">
            <a:avLst/>
          </a:prstGeom>
          <a:noFill/>
          <a:ln>
            <a:noFill/>
          </a:ln>
        </p:spPr>
      </p:pic>
      <p:sp>
        <p:nvSpPr>
          <p:cNvPr id="401" name="Google Shape;401;p60"/>
          <p:cNvSpPr/>
          <p:nvPr/>
        </p:nvSpPr>
        <p:spPr>
          <a:xfrm>
            <a:off x="9591375" y="3263850"/>
            <a:ext cx="1193100" cy="516000"/>
          </a:xfrm>
          <a:prstGeom prst="rect">
            <a:avLst/>
          </a:prstGeom>
          <a:noFill/>
          <a:ln cap="flat" cmpd="sng" w="38100">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5" name="Shape 405"/>
        <p:cNvGrpSpPr/>
        <p:nvPr/>
      </p:nvGrpSpPr>
      <p:grpSpPr>
        <a:xfrm>
          <a:off x="0" y="0"/>
          <a:ext cx="0" cy="0"/>
          <a:chOff x="0" y="0"/>
          <a:chExt cx="0" cy="0"/>
        </a:xfrm>
      </p:grpSpPr>
      <p:sp>
        <p:nvSpPr>
          <p:cNvPr id="406" name="Google Shape;406;p61"/>
          <p:cNvSpPr txBox="1"/>
          <p:nvPr>
            <p:ph idx="12" type="sldNum"/>
          </p:nvPr>
        </p:nvSpPr>
        <p:spPr>
          <a:xfrm>
            <a:off x="11227808" y="6981108"/>
            <a:ext cx="720000" cy="578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US"/>
              <a:t>‹#›</a:t>
            </a:fld>
            <a:endParaRPr/>
          </a:p>
        </p:txBody>
      </p:sp>
      <p:sp>
        <p:nvSpPr>
          <p:cNvPr id="407" name="Google Shape;407;p61"/>
          <p:cNvSpPr txBox="1"/>
          <p:nvPr>
            <p:ph type="title"/>
          </p:nvPr>
        </p:nvSpPr>
        <p:spPr>
          <a:xfrm>
            <a:off x="599040" y="301320"/>
            <a:ext cx="10798500" cy="12621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b="1" lang="en-US"/>
              <a:t>git.cs: New Project (Cont.)</a:t>
            </a:r>
            <a:endParaRPr b="1"/>
          </a:p>
        </p:txBody>
      </p:sp>
      <p:pic>
        <p:nvPicPr>
          <p:cNvPr id="408" name="Google Shape;408;p61"/>
          <p:cNvPicPr preferRelativeResize="0"/>
          <p:nvPr/>
        </p:nvPicPr>
        <p:blipFill>
          <a:blip r:embed="rId3">
            <a:alphaModFix/>
          </a:blip>
          <a:stretch>
            <a:fillRect/>
          </a:stretch>
        </p:blipFill>
        <p:spPr>
          <a:xfrm>
            <a:off x="672276" y="1563425"/>
            <a:ext cx="10652049" cy="5452650"/>
          </a:xfrm>
          <a:prstGeom prst="rect">
            <a:avLst/>
          </a:prstGeom>
          <a:noFill/>
          <a:ln>
            <a:noFill/>
          </a:ln>
        </p:spPr>
      </p:pic>
      <p:sp>
        <p:nvSpPr>
          <p:cNvPr id="409" name="Google Shape;409;p61"/>
          <p:cNvSpPr/>
          <p:nvPr/>
        </p:nvSpPr>
        <p:spPr>
          <a:xfrm>
            <a:off x="974875" y="2374000"/>
            <a:ext cx="1570200" cy="516000"/>
          </a:xfrm>
          <a:prstGeom prst="rect">
            <a:avLst/>
          </a:prstGeom>
          <a:noFill/>
          <a:ln cap="flat" cmpd="sng" w="38100">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61"/>
          <p:cNvSpPr txBox="1"/>
          <p:nvPr>
            <p:ph idx="1" type="body"/>
          </p:nvPr>
        </p:nvSpPr>
        <p:spPr>
          <a:xfrm>
            <a:off x="4727050" y="2374000"/>
            <a:ext cx="46548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None/>
            </a:pPr>
            <a:r>
              <a:rPr b="1" lang="en-US" sz="2600">
                <a:solidFill>
                  <a:srgbClr val="990000"/>
                </a:solidFill>
              </a:rPr>
              <a:t>It must be exactly the same</a:t>
            </a:r>
            <a:endParaRPr b="1" sz="2600">
              <a:solidFill>
                <a:srgbClr val="990000"/>
              </a:solidFill>
            </a:endParaRPr>
          </a:p>
        </p:txBody>
      </p:sp>
      <p:sp>
        <p:nvSpPr>
          <p:cNvPr id="411" name="Google Shape;411;p61"/>
          <p:cNvSpPr/>
          <p:nvPr/>
        </p:nvSpPr>
        <p:spPr>
          <a:xfrm>
            <a:off x="974875" y="3280275"/>
            <a:ext cx="3887400" cy="418200"/>
          </a:xfrm>
          <a:prstGeom prst="rect">
            <a:avLst/>
          </a:prstGeom>
          <a:noFill/>
          <a:ln cap="flat" cmpd="sng" w="38100">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61"/>
          <p:cNvSpPr txBox="1"/>
          <p:nvPr>
            <p:ph idx="2" type="body"/>
          </p:nvPr>
        </p:nvSpPr>
        <p:spPr>
          <a:xfrm>
            <a:off x="3749350" y="3646625"/>
            <a:ext cx="39978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None/>
            </a:pPr>
            <a:r>
              <a:rPr b="1" lang="en-US" sz="2600">
                <a:solidFill>
                  <a:srgbClr val="990000"/>
                </a:solidFill>
              </a:rPr>
              <a:t>Check your URL again</a:t>
            </a:r>
            <a:endParaRPr b="1" sz="2600">
              <a:solidFill>
                <a:srgbClr val="990000"/>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6" name="Shape 416"/>
        <p:cNvGrpSpPr/>
        <p:nvPr/>
      </p:nvGrpSpPr>
      <p:grpSpPr>
        <a:xfrm>
          <a:off x="0" y="0"/>
          <a:ext cx="0" cy="0"/>
          <a:chOff x="0" y="0"/>
          <a:chExt cx="0" cy="0"/>
        </a:xfrm>
      </p:grpSpPr>
      <p:sp>
        <p:nvSpPr>
          <p:cNvPr id="417" name="Google Shape;417;p62"/>
          <p:cNvSpPr txBox="1"/>
          <p:nvPr>
            <p:ph idx="1" type="body"/>
          </p:nvPr>
        </p:nvSpPr>
        <p:spPr>
          <a:xfrm>
            <a:off x="521575" y="1563425"/>
            <a:ext cx="11069100" cy="5417700"/>
          </a:xfrm>
          <a:prstGeom prst="rect">
            <a:avLst/>
          </a:prstGeom>
        </p:spPr>
        <p:txBody>
          <a:bodyPr anchorCtr="0" anchor="t" bIns="0" lIns="0" spcFirstLastPara="1" rIns="0" wrap="square" tIns="0">
            <a:noAutofit/>
          </a:bodyPr>
          <a:lstStyle/>
          <a:p>
            <a:pPr indent="-419100" lvl="0" marL="457200" rtl="0" algn="l">
              <a:spcBef>
                <a:spcPts val="0"/>
              </a:spcBef>
              <a:spcAft>
                <a:spcPts val="0"/>
              </a:spcAft>
              <a:buClr>
                <a:schemeClr val="dk1"/>
              </a:buClr>
              <a:buSzPts val="3000"/>
              <a:buChar char="●"/>
            </a:pPr>
            <a:r>
              <a:rPr lang="en-US">
                <a:solidFill>
                  <a:schemeClr val="dk1"/>
                </a:solidFill>
              </a:rPr>
              <a:t>Make sure your directory structure is like this: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419100" lvl="0" marL="457200" rtl="0" algn="l">
              <a:spcBef>
                <a:spcPts val="0"/>
              </a:spcBef>
              <a:spcAft>
                <a:spcPts val="0"/>
              </a:spcAft>
              <a:buClr>
                <a:schemeClr val="dk1"/>
              </a:buClr>
              <a:buSzPts val="3000"/>
              <a:buChar char="●"/>
            </a:pPr>
            <a:r>
              <a:rPr lang="en-US">
                <a:solidFill>
                  <a:schemeClr val="dk1"/>
                </a:solidFill>
              </a:rPr>
              <a:t>Check your permission:</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457200" rtl="0" algn="l">
              <a:lnSpc>
                <a:spcPct val="150000"/>
              </a:lnSpc>
              <a:spcBef>
                <a:spcPts val="0"/>
              </a:spcBef>
              <a:spcAft>
                <a:spcPts val="0"/>
              </a:spcAft>
              <a:buNone/>
            </a:pPr>
            <a:r>
              <a:t/>
            </a:r>
            <a:endParaRPr>
              <a:solidFill>
                <a:schemeClr val="dk1"/>
              </a:solidFill>
            </a:endParaRPr>
          </a:p>
        </p:txBody>
      </p:sp>
      <p:pic>
        <p:nvPicPr>
          <p:cNvPr id="418" name="Google Shape;418;p62"/>
          <p:cNvPicPr preferRelativeResize="0"/>
          <p:nvPr/>
        </p:nvPicPr>
        <p:blipFill>
          <a:blip r:embed="rId3">
            <a:alphaModFix/>
          </a:blip>
          <a:stretch>
            <a:fillRect/>
          </a:stretch>
        </p:blipFill>
        <p:spPr>
          <a:xfrm>
            <a:off x="2759803" y="2200925"/>
            <a:ext cx="6476999" cy="2523955"/>
          </a:xfrm>
          <a:prstGeom prst="rect">
            <a:avLst/>
          </a:prstGeom>
          <a:noFill/>
          <a:ln>
            <a:noFill/>
          </a:ln>
        </p:spPr>
      </p:pic>
      <p:sp>
        <p:nvSpPr>
          <p:cNvPr id="419" name="Google Shape;419;p62"/>
          <p:cNvSpPr txBox="1"/>
          <p:nvPr>
            <p:ph idx="12" type="sldNum"/>
          </p:nvPr>
        </p:nvSpPr>
        <p:spPr>
          <a:xfrm>
            <a:off x="11227808" y="6981108"/>
            <a:ext cx="720000" cy="578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US"/>
              <a:t>‹#›</a:t>
            </a:fld>
            <a:endParaRPr/>
          </a:p>
        </p:txBody>
      </p:sp>
      <p:sp>
        <p:nvSpPr>
          <p:cNvPr id="420" name="Google Shape;420;p62"/>
          <p:cNvSpPr txBox="1"/>
          <p:nvPr>
            <p:ph type="title"/>
          </p:nvPr>
        </p:nvSpPr>
        <p:spPr>
          <a:xfrm>
            <a:off x="599040" y="301320"/>
            <a:ext cx="10798500" cy="12621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b="1" lang="en-US"/>
              <a:t>ans.sh</a:t>
            </a:r>
            <a:endParaRPr b="1"/>
          </a:p>
        </p:txBody>
      </p:sp>
      <p:pic>
        <p:nvPicPr>
          <p:cNvPr id="421" name="Google Shape;421;p62"/>
          <p:cNvPicPr preferRelativeResize="0"/>
          <p:nvPr/>
        </p:nvPicPr>
        <p:blipFill rotWithShape="1">
          <a:blip r:embed="rId4">
            <a:alphaModFix/>
          </a:blip>
          <a:srcRect b="8265" l="0" r="0" t="0"/>
          <a:stretch/>
        </p:blipFill>
        <p:spPr>
          <a:xfrm>
            <a:off x="2776000" y="5600950"/>
            <a:ext cx="6476999" cy="418975"/>
          </a:xfrm>
          <a:prstGeom prst="rect">
            <a:avLst/>
          </a:prstGeom>
          <a:noFill/>
          <a:ln>
            <a:noFill/>
          </a:ln>
        </p:spPr>
      </p:pic>
      <p:sp>
        <p:nvSpPr>
          <p:cNvPr id="422" name="Google Shape;422;p62"/>
          <p:cNvSpPr/>
          <p:nvPr/>
        </p:nvSpPr>
        <p:spPr>
          <a:xfrm>
            <a:off x="3601025" y="5600950"/>
            <a:ext cx="1036800" cy="233400"/>
          </a:xfrm>
          <a:prstGeom prst="rect">
            <a:avLst/>
          </a:prstGeom>
          <a:solidFill>
            <a:srgbClr val="14172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62"/>
          <p:cNvSpPr/>
          <p:nvPr/>
        </p:nvSpPr>
        <p:spPr>
          <a:xfrm>
            <a:off x="2776000" y="5787975"/>
            <a:ext cx="1314600" cy="305400"/>
          </a:xfrm>
          <a:prstGeom prst="rect">
            <a:avLst/>
          </a:prstGeom>
          <a:noFill/>
          <a:ln cap="flat" cmpd="sng" w="38100">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24" name="Google Shape;424;p62"/>
          <p:cNvPicPr preferRelativeResize="0"/>
          <p:nvPr/>
        </p:nvPicPr>
        <p:blipFill>
          <a:blip r:embed="rId5">
            <a:alphaModFix/>
          </a:blip>
          <a:stretch>
            <a:fillRect/>
          </a:stretch>
        </p:blipFill>
        <p:spPr>
          <a:xfrm>
            <a:off x="8265500" y="3126850"/>
            <a:ext cx="3325175" cy="2087900"/>
          </a:xfrm>
          <a:prstGeom prst="rect">
            <a:avLst/>
          </a:prstGeom>
          <a:noFill/>
          <a:ln>
            <a:noFill/>
          </a:ln>
        </p:spPr>
      </p:pic>
      <p:sp>
        <p:nvSpPr>
          <p:cNvPr id="425" name="Google Shape;425;p62"/>
          <p:cNvSpPr/>
          <p:nvPr/>
        </p:nvSpPr>
        <p:spPr>
          <a:xfrm>
            <a:off x="8836850" y="4767250"/>
            <a:ext cx="1224600" cy="305400"/>
          </a:xfrm>
          <a:prstGeom prst="rect">
            <a:avLst/>
          </a:prstGeom>
          <a:noFill/>
          <a:ln cap="flat" cmpd="sng" w="38100">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p62"/>
          <p:cNvSpPr/>
          <p:nvPr/>
        </p:nvSpPr>
        <p:spPr>
          <a:xfrm>
            <a:off x="3820325" y="2200925"/>
            <a:ext cx="1314600" cy="419100"/>
          </a:xfrm>
          <a:prstGeom prst="rect">
            <a:avLst/>
          </a:prstGeom>
          <a:solidFill>
            <a:srgbClr val="14172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62"/>
          <p:cNvSpPr/>
          <p:nvPr/>
        </p:nvSpPr>
        <p:spPr>
          <a:xfrm>
            <a:off x="3317450" y="3844088"/>
            <a:ext cx="935400" cy="419100"/>
          </a:xfrm>
          <a:prstGeom prst="rect">
            <a:avLst/>
          </a:prstGeom>
          <a:noFill/>
          <a:ln cap="flat" cmpd="sng" w="38100">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62"/>
          <p:cNvSpPr txBox="1"/>
          <p:nvPr/>
        </p:nvSpPr>
        <p:spPr>
          <a:xfrm>
            <a:off x="4397450" y="3844088"/>
            <a:ext cx="3846900" cy="65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2200">
                <a:solidFill>
                  <a:srgbClr val="FF0000"/>
                </a:solidFill>
              </a:rPr>
              <a:t>os=”freebsd” / “centos” ...</a:t>
            </a:r>
            <a:endParaRPr b="1" sz="2200">
              <a:solidFill>
                <a:srgbClr val="FF0000"/>
              </a:solidFill>
            </a:endParaRPr>
          </a:p>
        </p:txBody>
      </p:sp>
      <p:sp>
        <p:nvSpPr>
          <p:cNvPr id="429" name="Google Shape;429;p62"/>
          <p:cNvSpPr txBox="1"/>
          <p:nvPr>
            <p:ph idx="1" type="body"/>
          </p:nvPr>
        </p:nvSpPr>
        <p:spPr>
          <a:xfrm>
            <a:off x="3172850" y="6138600"/>
            <a:ext cx="1224600" cy="4191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None/>
            </a:pPr>
            <a:r>
              <a:rPr b="1" lang="en-US">
                <a:solidFill>
                  <a:srgbClr val="990000"/>
                </a:solidFill>
              </a:rPr>
              <a:t>x: execute</a:t>
            </a:r>
            <a:endParaRPr b="1">
              <a:solidFill>
                <a:srgbClr val="990000"/>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3" name="Shape 433"/>
        <p:cNvGrpSpPr/>
        <p:nvPr/>
      </p:nvGrpSpPr>
      <p:grpSpPr>
        <a:xfrm>
          <a:off x="0" y="0"/>
          <a:ext cx="0" cy="0"/>
          <a:chOff x="0" y="0"/>
          <a:chExt cx="0" cy="0"/>
        </a:xfrm>
      </p:grpSpPr>
      <p:sp>
        <p:nvSpPr>
          <p:cNvPr id="434" name="Google Shape;434;p63"/>
          <p:cNvSpPr txBox="1"/>
          <p:nvPr>
            <p:ph idx="12" type="sldNum"/>
          </p:nvPr>
        </p:nvSpPr>
        <p:spPr>
          <a:xfrm>
            <a:off x="11227808" y="6981108"/>
            <a:ext cx="720000" cy="578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US"/>
              <a:t>‹#›</a:t>
            </a:fld>
            <a:endParaRPr/>
          </a:p>
        </p:txBody>
      </p:sp>
      <p:sp>
        <p:nvSpPr>
          <p:cNvPr id="435" name="Google Shape;435;p63"/>
          <p:cNvSpPr txBox="1"/>
          <p:nvPr>
            <p:ph type="title"/>
          </p:nvPr>
        </p:nvSpPr>
        <p:spPr>
          <a:xfrm>
            <a:off x="599040" y="301320"/>
            <a:ext cx="10798500" cy="12621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b="1" lang="en-US" sz="4500"/>
              <a:t>Debug HW2-1: Student answer not found </a:t>
            </a:r>
            <a:endParaRPr b="1" sz="4500"/>
          </a:p>
        </p:txBody>
      </p:sp>
      <p:pic>
        <p:nvPicPr>
          <p:cNvPr id="436" name="Google Shape;436;p63"/>
          <p:cNvPicPr preferRelativeResize="0"/>
          <p:nvPr/>
        </p:nvPicPr>
        <p:blipFill>
          <a:blip r:embed="rId3">
            <a:alphaModFix/>
          </a:blip>
          <a:stretch>
            <a:fillRect/>
          </a:stretch>
        </p:blipFill>
        <p:spPr>
          <a:xfrm>
            <a:off x="0" y="2768132"/>
            <a:ext cx="11998326" cy="2023411"/>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0" name="Shape 440"/>
        <p:cNvGrpSpPr/>
        <p:nvPr/>
      </p:nvGrpSpPr>
      <p:grpSpPr>
        <a:xfrm>
          <a:off x="0" y="0"/>
          <a:ext cx="0" cy="0"/>
          <a:chOff x="0" y="0"/>
          <a:chExt cx="0" cy="0"/>
        </a:xfrm>
      </p:grpSpPr>
      <p:sp>
        <p:nvSpPr>
          <p:cNvPr id="441" name="Google Shape;441;p64"/>
          <p:cNvSpPr txBox="1"/>
          <p:nvPr>
            <p:ph idx="12" type="sldNum"/>
          </p:nvPr>
        </p:nvSpPr>
        <p:spPr>
          <a:xfrm>
            <a:off x="11227808" y="6981108"/>
            <a:ext cx="720000" cy="578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US"/>
              <a:t>‹#›</a:t>
            </a:fld>
            <a:endParaRPr/>
          </a:p>
        </p:txBody>
      </p:sp>
      <p:sp>
        <p:nvSpPr>
          <p:cNvPr id="442" name="Google Shape;442;p64"/>
          <p:cNvSpPr txBox="1"/>
          <p:nvPr>
            <p:ph type="title"/>
          </p:nvPr>
        </p:nvSpPr>
        <p:spPr>
          <a:xfrm>
            <a:off x="599040" y="301320"/>
            <a:ext cx="10798500" cy="12621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b="1" lang="en-US" sz="4500"/>
              <a:t>Debug HW2-1: 0;0;0; Wrong Answer </a:t>
            </a:r>
            <a:endParaRPr b="1" sz="4500"/>
          </a:p>
        </p:txBody>
      </p:sp>
      <p:pic>
        <p:nvPicPr>
          <p:cNvPr id="443" name="Google Shape;443;p64"/>
          <p:cNvPicPr preferRelativeResize="0"/>
          <p:nvPr/>
        </p:nvPicPr>
        <p:blipFill>
          <a:blip r:embed="rId3">
            <a:alphaModFix/>
          </a:blip>
          <a:stretch>
            <a:fillRect/>
          </a:stretch>
        </p:blipFill>
        <p:spPr>
          <a:xfrm>
            <a:off x="536800" y="1683145"/>
            <a:ext cx="10923010" cy="5348709"/>
          </a:xfrm>
          <a:prstGeom prst="rect">
            <a:avLst/>
          </a:prstGeom>
          <a:noFill/>
          <a:ln>
            <a:noFill/>
          </a:ln>
        </p:spPr>
      </p:pic>
      <p:sp>
        <p:nvSpPr>
          <p:cNvPr id="444" name="Google Shape;444;p64"/>
          <p:cNvSpPr/>
          <p:nvPr/>
        </p:nvSpPr>
        <p:spPr>
          <a:xfrm>
            <a:off x="599050" y="6540850"/>
            <a:ext cx="720000" cy="251100"/>
          </a:xfrm>
          <a:prstGeom prst="rect">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 name="Google Shape;445;p64"/>
          <p:cNvSpPr txBox="1"/>
          <p:nvPr/>
        </p:nvSpPr>
        <p:spPr>
          <a:xfrm>
            <a:off x="2379875" y="6339700"/>
            <a:ext cx="5310600" cy="65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2200">
                <a:solidFill>
                  <a:srgbClr val="FF0000"/>
                </a:solidFill>
              </a:rPr>
              <a:t>0 = Wrong answer, 1 = accepted</a:t>
            </a:r>
            <a:endParaRPr b="1" sz="2200">
              <a:solidFill>
                <a:srgbClr val="FF0000"/>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9" name="Shape 449"/>
        <p:cNvGrpSpPr/>
        <p:nvPr/>
      </p:nvGrpSpPr>
      <p:grpSpPr>
        <a:xfrm>
          <a:off x="0" y="0"/>
          <a:ext cx="0" cy="0"/>
          <a:chOff x="0" y="0"/>
          <a:chExt cx="0" cy="0"/>
        </a:xfrm>
      </p:grpSpPr>
      <p:sp>
        <p:nvSpPr>
          <p:cNvPr id="450" name="Google Shape;450;p65"/>
          <p:cNvSpPr txBox="1"/>
          <p:nvPr>
            <p:ph idx="12" type="sldNum"/>
          </p:nvPr>
        </p:nvSpPr>
        <p:spPr>
          <a:xfrm>
            <a:off x="11227808" y="6981108"/>
            <a:ext cx="720000" cy="578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US"/>
              <a:t>‹#›</a:t>
            </a:fld>
            <a:endParaRPr/>
          </a:p>
        </p:txBody>
      </p:sp>
      <p:sp>
        <p:nvSpPr>
          <p:cNvPr id="451" name="Google Shape;451;p65"/>
          <p:cNvSpPr txBox="1"/>
          <p:nvPr>
            <p:ph type="title"/>
          </p:nvPr>
        </p:nvSpPr>
        <p:spPr>
          <a:xfrm>
            <a:off x="599040" y="301320"/>
            <a:ext cx="10798500" cy="12621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b="1" lang="en-US"/>
              <a:t>Attention!</a:t>
            </a:r>
            <a:endParaRPr b="1"/>
          </a:p>
        </p:txBody>
      </p:sp>
      <p:sp>
        <p:nvSpPr>
          <p:cNvPr id="452" name="Google Shape;452;p65"/>
          <p:cNvSpPr txBox="1"/>
          <p:nvPr>
            <p:ph idx="1" type="body"/>
          </p:nvPr>
        </p:nvSpPr>
        <p:spPr>
          <a:xfrm>
            <a:off x="521575" y="1563425"/>
            <a:ext cx="11069100" cy="5417700"/>
          </a:xfrm>
          <a:prstGeom prst="rect">
            <a:avLst/>
          </a:prstGeom>
        </p:spPr>
        <p:txBody>
          <a:bodyPr anchorCtr="0" anchor="t" bIns="0" lIns="0" spcFirstLastPara="1" rIns="0" wrap="square" tIns="0">
            <a:noAutofit/>
          </a:bodyPr>
          <a:lstStyle/>
          <a:p>
            <a:pPr indent="-419100" lvl="0" marL="457200" rtl="0" algn="l">
              <a:lnSpc>
                <a:spcPct val="115000"/>
              </a:lnSpc>
              <a:spcBef>
                <a:spcPts val="0"/>
              </a:spcBef>
              <a:spcAft>
                <a:spcPts val="0"/>
              </a:spcAft>
              <a:buClr>
                <a:schemeClr val="dk1"/>
              </a:buClr>
              <a:buSzPts val="3000"/>
              <a:buChar char="●"/>
            </a:pPr>
            <a:r>
              <a:rPr lang="en-US">
                <a:solidFill>
                  <a:schemeClr val="dk1"/>
                </a:solidFill>
              </a:rPr>
              <a:t>You will get </a:t>
            </a:r>
            <a:r>
              <a:rPr lang="en-US">
                <a:solidFill>
                  <a:srgbClr val="FF0000"/>
                </a:solidFill>
              </a:rPr>
              <a:t>zero </a:t>
            </a:r>
            <a:r>
              <a:rPr lang="en-US">
                <a:solidFill>
                  <a:schemeClr val="dk1"/>
                </a:solidFill>
              </a:rPr>
              <a:t>points if you just </a:t>
            </a:r>
            <a:r>
              <a:rPr lang="en-US">
                <a:solidFill>
                  <a:srgbClr val="FF0000"/>
                </a:solidFill>
              </a:rPr>
              <a:t>copy code</a:t>
            </a:r>
            <a:r>
              <a:rPr lang="en-US">
                <a:solidFill>
                  <a:schemeClr val="dk1"/>
                </a:solidFill>
              </a:rPr>
              <a:t> from other students</a:t>
            </a:r>
            <a:endParaRPr>
              <a:solidFill>
                <a:schemeClr val="dk1"/>
              </a:solidFill>
            </a:endParaRPr>
          </a:p>
          <a:p>
            <a:pPr indent="-419100" lvl="0" marL="457200" rtl="0" algn="l">
              <a:lnSpc>
                <a:spcPct val="115000"/>
              </a:lnSpc>
              <a:spcBef>
                <a:spcPts val="0"/>
              </a:spcBef>
              <a:spcAft>
                <a:spcPts val="0"/>
              </a:spcAft>
              <a:buClr>
                <a:schemeClr val="dk1"/>
              </a:buClr>
              <a:buSzPts val="3000"/>
              <a:buChar char="●"/>
            </a:pPr>
            <a:r>
              <a:rPr lang="en-US">
                <a:solidFill>
                  <a:schemeClr val="dk1"/>
                </a:solidFill>
              </a:rPr>
              <a:t>You will get </a:t>
            </a:r>
            <a:r>
              <a:rPr lang="en-US">
                <a:solidFill>
                  <a:srgbClr val="FF0000"/>
                </a:solidFill>
              </a:rPr>
              <a:t>zero </a:t>
            </a:r>
            <a:r>
              <a:rPr lang="en-US">
                <a:solidFill>
                  <a:schemeClr val="dk1"/>
                </a:solidFill>
              </a:rPr>
              <a:t>points if you</a:t>
            </a:r>
            <a:r>
              <a:rPr lang="en-US">
                <a:solidFill>
                  <a:srgbClr val="FF0000"/>
                </a:solidFill>
              </a:rPr>
              <a:t> tamper with TA’s system / file</a:t>
            </a:r>
            <a:endParaRPr>
              <a:solidFill>
                <a:schemeClr val="dk1"/>
              </a:solidFill>
            </a:endParaRPr>
          </a:p>
          <a:p>
            <a:pPr indent="-419100" lvl="0" marL="457200" rtl="0" algn="l">
              <a:lnSpc>
                <a:spcPct val="115000"/>
              </a:lnSpc>
              <a:spcBef>
                <a:spcPts val="0"/>
              </a:spcBef>
              <a:spcAft>
                <a:spcPts val="0"/>
              </a:spcAft>
              <a:buClr>
                <a:schemeClr val="dk1"/>
              </a:buClr>
              <a:buSzPts val="3000"/>
              <a:buChar char="●"/>
            </a:pPr>
            <a:r>
              <a:rPr lang="en-US">
                <a:solidFill>
                  <a:schemeClr val="dk1"/>
                </a:solidFill>
              </a:rPr>
              <a:t>You can use our workstations to complete your homework</a:t>
            </a:r>
            <a:endParaRPr>
              <a:solidFill>
                <a:schemeClr val="dk1"/>
              </a:solidFill>
            </a:endParaRPr>
          </a:p>
          <a:p>
            <a:pPr indent="-419100" lvl="0" marL="457200" rtl="0" algn="l">
              <a:lnSpc>
                <a:spcPct val="115000"/>
              </a:lnSpc>
              <a:spcBef>
                <a:spcPts val="0"/>
              </a:spcBef>
              <a:spcAft>
                <a:spcPts val="0"/>
              </a:spcAft>
              <a:buClr>
                <a:schemeClr val="dk1"/>
              </a:buClr>
              <a:buSzPts val="3000"/>
              <a:buChar char="●"/>
            </a:pPr>
            <a:r>
              <a:rPr b="1" lang="en-US">
                <a:solidFill>
                  <a:schemeClr val="dk1"/>
                </a:solidFill>
              </a:rPr>
              <a:t>HW 2-1 → Online Judge &amp; Check Manually</a:t>
            </a:r>
            <a:endParaRPr b="1">
              <a:solidFill>
                <a:schemeClr val="dk1"/>
              </a:solidFill>
            </a:endParaRPr>
          </a:p>
          <a:p>
            <a:pPr indent="-406400" lvl="1" marL="914400" rtl="0" algn="l">
              <a:lnSpc>
                <a:spcPct val="115000"/>
              </a:lnSpc>
              <a:spcBef>
                <a:spcPts val="0"/>
              </a:spcBef>
              <a:spcAft>
                <a:spcPts val="0"/>
              </a:spcAft>
              <a:buClr>
                <a:schemeClr val="dk1"/>
              </a:buClr>
              <a:buSzPts val="2800"/>
              <a:buChar char="○"/>
            </a:pPr>
            <a:r>
              <a:rPr lang="en-US" u="sng">
                <a:solidFill>
                  <a:schemeClr val="dk1"/>
                </a:solidFill>
              </a:rPr>
              <a:t>We will check whether your script meets one-liner manually. </a:t>
            </a:r>
            <a:endParaRPr u="sng">
              <a:solidFill>
                <a:schemeClr val="dk1"/>
              </a:solidFill>
            </a:endParaRPr>
          </a:p>
          <a:p>
            <a:pPr indent="-406400" lvl="1" marL="914400" rtl="0" algn="l">
              <a:lnSpc>
                <a:spcPct val="115000"/>
              </a:lnSpc>
              <a:spcBef>
                <a:spcPts val="0"/>
              </a:spcBef>
              <a:spcAft>
                <a:spcPts val="0"/>
              </a:spcAft>
              <a:buClr>
                <a:schemeClr val="dk1"/>
              </a:buClr>
              <a:buSzPts val="2800"/>
              <a:buChar char="○"/>
            </a:pPr>
            <a:r>
              <a:rPr lang="en-US">
                <a:solidFill>
                  <a:schemeClr val="dk1"/>
                </a:solidFill>
              </a:rPr>
              <a:t>Online Judge only support </a:t>
            </a:r>
            <a:r>
              <a:rPr lang="en-US" u="sng">
                <a:solidFill>
                  <a:schemeClr val="dk1"/>
                </a:solidFill>
              </a:rPr>
              <a:t>FreeBSD </a:t>
            </a:r>
            <a:r>
              <a:rPr lang="en-US">
                <a:solidFill>
                  <a:schemeClr val="dk1"/>
                </a:solidFill>
              </a:rPr>
              <a:t>currently.</a:t>
            </a:r>
            <a:endParaRPr>
              <a:solidFill>
                <a:schemeClr val="dk1"/>
              </a:solidFill>
            </a:endParaRPr>
          </a:p>
          <a:p>
            <a:pPr indent="-419100" lvl="0" marL="457200" rtl="0" algn="l">
              <a:lnSpc>
                <a:spcPct val="115000"/>
              </a:lnSpc>
              <a:spcBef>
                <a:spcPts val="0"/>
              </a:spcBef>
              <a:spcAft>
                <a:spcPts val="0"/>
              </a:spcAft>
              <a:buClr>
                <a:schemeClr val="dk1"/>
              </a:buClr>
              <a:buSzPts val="3000"/>
              <a:buChar char="●"/>
            </a:pPr>
            <a:r>
              <a:rPr b="1" lang="en-US">
                <a:solidFill>
                  <a:schemeClr val="dk1"/>
                </a:solidFill>
              </a:rPr>
              <a:t>HW 2-2 → Submit Code &amp; Offline Judge</a:t>
            </a:r>
            <a:endParaRPr b="1">
              <a:solidFill>
                <a:schemeClr val="dk1"/>
              </a:solidFill>
            </a:endParaRPr>
          </a:p>
          <a:p>
            <a:pPr indent="-406400" lvl="1" marL="914400" rtl="0" algn="l">
              <a:lnSpc>
                <a:spcPct val="115000"/>
              </a:lnSpc>
              <a:spcBef>
                <a:spcPts val="0"/>
              </a:spcBef>
              <a:spcAft>
                <a:spcPts val="0"/>
              </a:spcAft>
              <a:buClr>
                <a:schemeClr val="dk1"/>
              </a:buClr>
              <a:buSzPts val="2800"/>
              <a:buChar char="○"/>
            </a:pPr>
            <a:r>
              <a:rPr lang="en-US">
                <a:solidFill>
                  <a:schemeClr val="dk1"/>
                </a:solidFill>
              </a:rPr>
              <a:t>TA Judging Time: 10/22 (Fri.) and 10/29 (Fri.)</a:t>
            </a:r>
            <a:endParaRPr>
              <a:solidFill>
                <a:schemeClr val="dk1"/>
              </a:solidFill>
            </a:endParaRPr>
          </a:p>
          <a:p>
            <a:pPr indent="-406400" lvl="1" marL="914400" rtl="0" algn="l">
              <a:lnSpc>
                <a:spcPct val="115000"/>
              </a:lnSpc>
              <a:spcBef>
                <a:spcPts val="0"/>
              </a:spcBef>
              <a:spcAft>
                <a:spcPts val="0"/>
              </a:spcAft>
              <a:buClr>
                <a:schemeClr val="dk1"/>
              </a:buClr>
              <a:buSzPts val="2800"/>
              <a:buChar char="○"/>
            </a:pPr>
            <a:r>
              <a:rPr lang="en-US">
                <a:solidFill>
                  <a:schemeClr val="dk1"/>
                </a:solidFill>
              </a:rPr>
              <a:t>TA will clone your project from gitlab and release scores </a:t>
            </a:r>
            <a:r>
              <a:rPr lang="en-US" u="sng">
                <a:solidFill>
                  <a:schemeClr val="dk1"/>
                </a:solidFill>
              </a:rPr>
              <a:t>on next monday</a:t>
            </a:r>
            <a:r>
              <a:rPr lang="en-US">
                <a:solidFill>
                  <a:schemeClr val="dk1"/>
                </a:solidFill>
              </a:rPr>
              <a:t>.</a:t>
            </a:r>
            <a:endParaRPr>
              <a:solidFill>
                <a:schemeClr val="dk1"/>
              </a:solidFill>
            </a:endParaRPr>
          </a:p>
          <a:p>
            <a:pPr indent="-419100" lvl="0" marL="457200" rtl="0" algn="l">
              <a:lnSpc>
                <a:spcPct val="115000"/>
              </a:lnSpc>
              <a:spcBef>
                <a:spcPts val="0"/>
              </a:spcBef>
              <a:spcAft>
                <a:spcPts val="0"/>
              </a:spcAft>
              <a:buClr>
                <a:schemeClr val="dk1"/>
              </a:buClr>
              <a:buSzPts val="3000"/>
              <a:buChar char="●"/>
            </a:pPr>
            <a:r>
              <a:rPr lang="en-US">
                <a:solidFill>
                  <a:schemeClr val="dk1"/>
                </a:solidFill>
              </a:rPr>
              <a:t>Due date: </a:t>
            </a:r>
            <a:r>
              <a:rPr lang="en-US">
                <a:solidFill>
                  <a:srgbClr val="FF0000"/>
                </a:solidFill>
              </a:rPr>
              <a:t>10/29  23:59 (Fri.)</a:t>
            </a:r>
            <a:endParaRPr>
              <a:solidFill>
                <a:srgbClr val="FF0000"/>
              </a:solidFill>
            </a:endParaRPr>
          </a:p>
          <a:p>
            <a:pPr indent="0" lvl="0" marL="0" rtl="0" algn="l">
              <a:lnSpc>
                <a:spcPct val="115000"/>
              </a:lnSpc>
              <a:spcBef>
                <a:spcPts val="0"/>
              </a:spcBef>
              <a:spcAft>
                <a:spcPts val="0"/>
              </a:spcAft>
              <a:buNone/>
            </a:pPr>
            <a:r>
              <a:t/>
            </a:r>
            <a:endParaRPr>
              <a:solidFill>
                <a:schemeClr val="dk1"/>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6" name="Shape 456"/>
        <p:cNvGrpSpPr/>
        <p:nvPr/>
      </p:nvGrpSpPr>
      <p:grpSpPr>
        <a:xfrm>
          <a:off x="0" y="0"/>
          <a:ext cx="0" cy="0"/>
          <a:chOff x="0" y="0"/>
          <a:chExt cx="0" cy="0"/>
        </a:xfrm>
      </p:grpSpPr>
      <p:sp>
        <p:nvSpPr>
          <p:cNvPr id="457" name="Google Shape;457;p66"/>
          <p:cNvSpPr txBox="1"/>
          <p:nvPr>
            <p:ph idx="1" type="body"/>
          </p:nvPr>
        </p:nvSpPr>
        <p:spPr>
          <a:xfrm>
            <a:off x="521575" y="1563425"/>
            <a:ext cx="11069100" cy="5417700"/>
          </a:xfrm>
          <a:prstGeom prst="rect">
            <a:avLst/>
          </a:prstGeom>
        </p:spPr>
        <p:txBody>
          <a:bodyPr anchorCtr="0" anchor="t" bIns="0" lIns="0" spcFirstLastPara="1" rIns="0" wrap="square" tIns="0">
            <a:noAutofit/>
          </a:bodyPr>
          <a:lstStyle/>
          <a:p>
            <a:pPr indent="-419100" lvl="0" marL="457200" rtl="0" algn="l">
              <a:lnSpc>
                <a:spcPct val="115000"/>
              </a:lnSpc>
              <a:spcBef>
                <a:spcPts val="0"/>
              </a:spcBef>
              <a:spcAft>
                <a:spcPts val="0"/>
              </a:spcAft>
              <a:buClr>
                <a:schemeClr val="dk1"/>
              </a:buClr>
              <a:buSzPts val="3000"/>
              <a:buChar char="●"/>
            </a:pPr>
            <a:r>
              <a:rPr lang="en-US">
                <a:solidFill>
                  <a:schemeClr val="dk1"/>
                </a:solidFill>
              </a:rPr>
              <a:t>TA will use these operating systems to judge your homework</a:t>
            </a:r>
            <a:endParaRPr>
              <a:solidFill>
                <a:schemeClr val="dk1"/>
              </a:solidFill>
            </a:endParaRPr>
          </a:p>
          <a:p>
            <a:pPr indent="-406400" lvl="1" marL="914400" rtl="0" algn="l">
              <a:lnSpc>
                <a:spcPct val="115000"/>
              </a:lnSpc>
              <a:spcBef>
                <a:spcPts val="0"/>
              </a:spcBef>
              <a:spcAft>
                <a:spcPts val="0"/>
              </a:spcAft>
              <a:buClr>
                <a:schemeClr val="dk1"/>
              </a:buClr>
              <a:buSzPts val="2800"/>
              <a:buChar char="○"/>
            </a:pPr>
            <a:r>
              <a:rPr lang="en-US">
                <a:solidFill>
                  <a:schemeClr val="dk1"/>
                </a:solidFill>
              </a:rPr>
              <a:t>FreeBSD 12</a:t>
            </a:r>
            <a:endParaRPr>
              <a:solidFill>
                <a:schemeClr val="dk1"/>
              </a:solidFill>
            </a:endParaRPr>
          </a:p>
          <a:p>
            <a:pPr indent="-406400" lvl="1" marL="914400" rtl="0" algn="l">
              <a:lnSpc>
                <a:spcPct val="115000"/>
              </a:lnSpc>
              <a:spcBef>
                <a:spcPts val="0"/>
              </a:spcBef>
              <a:spcAft>
                <a:spcPts val="0"/>
              </a:spcAft>
              <a:buClr>
                <a:schemeClr val="dk1"/>
              </a:buClr>
              <a:buSzPts val="2800"/>
              <a:buChar char="○"/>
            </a:pPr>
            <a:r>
              <a:rPr lang="en-US">
                <a:solidFill>
                  <a:schemeClr val="dk1"/>
                </a:solidFill>
              </a:rPr>
              <a:t>CentOS Stream 8</a:t>
            </a:r>
            <a:endParaRPr>
              <a:solidFill>
                <a:schemeClr val="dk1"/>
              </a:solidFill>
            </a:endParaRPr>
          </a:p>
          <a:p>
            <a:pPr indent="-419100" lvl="0" marL="457200" rtl="0" algn="l">
              <a:lnSpc>
                <a:spcPct val="115000"/>
              </a:lnSpc>
              <a:spcBef>
                <a:spcPts val="0"/>
              </a:spcBef>
              <a:spcAft>
                <a:spcPts val="0"/>
              </a:spcAft>
              <a:buClr>
                <a:schemeClr val="dk1"/>
              </a:buClr>
              <a:buSzPts val="3000"/>
              <a:buChar char="●"/>
            </a:pPr>
            <a:r>
              <a:rPr lang="en-US">
                <a:solidFill>
                  <a:schemeClr val="dk1"/>
                </a:solidFill>
              </a:rPr>
              <a:t>Online Judge only supports </a:t>
            </a:r>
            <a:r>
              <a:rPr b="1" lang="en-US">
                <a:solidFill>
                  <a:schemeClr val="dk1"/>
                </a:solidFill>
              </a:rPr>
              <a:t>built-in commands</a:t>
            </a:r>
            <a:r>
              <a:rPr lang="en-US">
                <a:solidFill>
                  <a:schemeClr val="dk1"/>
                </a:solidFill>
              </a:rPr>
              <a:t>.</a:t>
            </a:r>
            <a:endParaRPr>
              <a:solidFill>
                <a:schemeClr val="dk1"/>
              </a:solidFill>
            </a:endParaRPr>
          </a:p>
        </p:txBody>
      </p:sp>
      <p:sp>
        <p:nvSpPr>
          <p:cNvPr id="458" name="Google Shape;458;p66"/>
          <p:cNvSpPr txBox="1"/>
          <p:nvPr>
            <p:ph idx="12" type="sldNum"/>
          </p:nvPr>
        </p:nvSpPr>
        <p:spPr>
          <a:xfrm>
            <a:off x="11227808" y="6981108"/>
            <a:ext cx="720000" cy="578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US"/>
              <a:t>‹#›</a:t>
            </a:fld>
            <a:endParaRPr/>
          </a:p>
        </p:txBody>
      </p:sp>
      <p:sp>
        <p:nvSpPr>
          <p:cNvPr id="459" name="Google Shape;459;p66"/>
          <p:cNvSpPr txBox="1"/>
          <p:nvPr>
            <p:ph type="title"/>
          </p:nvPr>
        </p:nvSpPr>
        <p:spPr>
          <a:xfrm>
            <a:off x="599040" y="301320"/>
            <a:ext cx="10798500" cy="12621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b="1" lang="en-US"/>
              <a:t>Attention!</a:t>
            </a:r>
            <a:endParaRPr b="1"/>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3" name="Shape 463"/>
        <p:cNvGrpSpPr/>
        <p:nvPr/>
      </p:nvGrpSpPr>
      <p:grpSpPr>
        <a:xfrm>
          <a:off x="0" y="0"/>
          <a:ext cx="0" cy="0"/>
          <a:chOff x="0" y="0"/>
          <a:chExt cx="0" cy="0"/>
        </a:xfrm>
      </p:grpSpPr>
      <p:sp>
        <p:nvSpPr>
          <p:cNvPr id="464" name="Google Shape;464;p67"/>
          <p:cNvSpPr txBox="1"/>
          <p:nvPr>
            <p:ph idx="12" type="sldNum"/>
          </p:nvPr>
        </p:nvSpPr>
        <p:spPr>
          <a:xfrm>
            <a:off x="11227808" y="6981108"/>
            <a:ext cx="720000" cy="578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US"/>
              <a:t>‹#›</a:t>
            </a:fld>
            <a:endParaRPr/>
          </a:p>
        </p:txBody>
      </p:sp>
      <p:sp>
        <p:nvSpPr>
          <p:cNvPr id="465" name="Google Shape;465;p67"/>
          <p:cNvSpPr txBox="1"/>
          <p:nvPr>
            <p:ph type="title"/>
          </p:nvPr>
        </p:nvSpPr>
        <p:spPr>
          <a:xfrm>
            <a:off x="599040" y="301320"/>
            <a:ext cx="10798500" cy="12621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b="1" lang="en-US"/>
              <a:t>Help me</a:t>
            </a:r>
            <a:r>
              <a:rPr b="1" lang="en-US"/>
              <a:t>! TA!</a:t>
            </a:r>
            <a:endParaRPr b="1"/>
          </a:p>
        </p:txBody>
      </p:sp>
      <p:sp>
        <p:nvSpPr>
          <p:cNvPr id="466" name="Google Shape;466;p67"/>
          <p:cNvSpPr txBox="1"/>
          <p:nvPr>
            <p:ph idx="1" type="body"/>
          </p:nvPr>
        </p:nvSpPr>
        <p:spPr>
          <a:xfrm>
            <a:off x="521575" y="1166175"/>
            <a:ext cx="11069100" cy="55863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sz="1000">
              <a:solidFill>
                <a:schemeClr val="dk1"/>
              </a:solidFill>
            </a:endParaRPr>
          </a:p>
          <a:p>
            <a:pPr indent="-419100" lvl="0" marL="457200" rtl="0" algn="l">
              <a:spcBef>
                <a:spcPts val="0"/>
              </a:spcBef>
              <a:spcAft>
                <a:spcPts val="0"/>
              </a:spcAft>
              <a:buClr>
                <a:schemeClr val="dk1"/>
              </a:buClr>
              <a:buSzPts val="3000"/>
              <a:buChar char="●"/>
            </a:pPr>
            <a:r>
              <a:rPr lang="en-US">
                <a:solidFill>
                  <a:schemeClr val="dk1"/>
                </a:solidFill>
              </a:rPr>
              <a:t>Questions about this homework</a:t>
            </a:r>
            <a:endParaRPr>
              <a:solidFill>
                <a:schemeClr val="dk1"/>
              </a:solidFill>
            </a:endParaRPr>
          </a:p>
          <a:p>
            <a:pPr indent="-406400" lvl="1" marL="914400" rtl="0" algn="l">
              <a:spcBef>
                <a:spcPts val="0"/>
              </a:spcBef>
              <a:spcAft>
                <a:spcPts val="0"/>
              </a:spcAft>
              <a:buClr>
                <a:schemeClr val="dk1"/>
              </a:buClr>
              <a:buSzPts val="2800"/>
              <a:buChar char="○"/>
            </a:pPr>
            <a:r>
              <a:rPr lang="en-US">
                <a:solidFill>
                  <a:schemeClr val="dk1"/>
                </a:solidFill>
              </a:rPr>
              <a:t>Ask questions on </a:t>
            </a:r>
            <a:r>
              <a:rPr lang="en-US" u="sng">
                <a:solidFill>
                  <a:schemeClr val="hlink"/>
                </a:solidFill>
                <a:hlinkClick r:id="rId3"/>
              </a:rPr>
              <a:t>https://groups.google.com/g/nctunasa</a:t>
            </a:r>
            <a:endParaRPr>
              <a:solidFill>
                <a:schemeClr val="dk1"/>
              </a:solidFill>
            </a:endParaRPr>
          </a:p>
          <a:p>
            <a:pPr indent="-406400" lvl="1" marL="914400" rtl="0" algn="l">
              <a:spcBef>
                <a:spcPts val="0"/>
              </a:spcBef>
              <a:spcAft>
                <a:spcPts val="0"/>
              </a:spcAft>
              <a:buClr>
                <a:schemeClr val="dk1"/>
              </a:buClr>
              <a:buSzPts val="2800"/>
              <a:buChar char="○"/>
            </a:pPr>
            <a:r>
              <a:rPr lang="en-US">
                <a:solidFill>
                  <a:schemeClr val="dk1"/>
                </a:solidFill>
              </a:rPr>
              <a:t>We </a:t>
            </a:r>
            <a:r>
              <a:rPr lang="en-US" u="sng">
                <a:solidFill>
                  <a:schemeClr val="dk1"/>
                </a:solidFill>
              </a:rPr>
              <a:t>MIGHT</a:t>
            </a:r>
            <a:r>
              <a:rPr lang="en-US">
                <a:solidFill>
                  <a:schemeClr val="dk1"/>
                </a:solidFill>
              </a:rPr>
              <a:t> give out hints on google group</a:t>
            </a:r>
            <a:endParaRPr>
              <a:solidFill>
                <a:schemeClr val="dk1"/>
              </a:solidFill>
            </a:endParaRPr>
          </a:p>
          <a:p>
            <a:pPr indent="-393700" lvl="2" marL="1371600" rtl="0" algn="l">
              <a:spcBef>
                <a:spcPts val="0"/>
              </a:spcBef>
              <a:spcAft>
                <a:spcPts val="0"/>
              </a:spcAft>
              <a:buClr>
                <a:schemeClr val="dk1"/>
              </a:buClr>
              <a:buSzPts val="2600"/>
              <a:buChar char="■"/>
            </a:pPr>
            <a:r>
              <a:rPr lang="en-US">
                <a:solidFill>
                  <a:schemeClr val="dk1"/>
                </a:solidFill>
              </a:rPr>
              <a:t>Be sure to join the group :D</a:t>
            </a:r>
            <a:endParaRPr>
              <a:solidFill>
                <a:schemeClr val="dk1"/>
              </a:solidFill>
            </a:endParaRPr>
          </a:p>
          <a:p>
            <a:pPr indent="-406400" lvl="1" marL="914400" rtl="0" algn="l">
              <a:spcBef>
                <a:spcPts val="0"/>
              </a:spcBef>
              <a:spcAft>
                <a:spcPts val="0"/>
              </a:spcAft>
              <a:buClr>
                <a:schemeClr val="dk1"/>
              </a:buClr>
              <a:buSzPts val="2800"/>
              <a:buChar char="○"/>
            </a:pPr>
            <a:r>
              <a:rPr lang="en-US">
                <a:solidFill>
                  <a:schemeClr val="dk1"/>
                </a:solidFill>
              </a:rPr>
              <a:t>Do not email us directly</a:t>
            </a:r>
            <a:endParaRPr>
              <a:solidFill>
                <a:schemeClr val="dk1"/>
              </a:solidFill>
            </a:endParaRPr>
          </a:p>
          <a:p>
            <a:pPr indent="-406400" lvl="1" marL="914400" rtl="0" algn="l">
              <a:spcBef>
                <a:spcPts val="0"/>
              </a:spcBef>
              <a:spcAft>
                <a:spcPts val="0"/>
              </a:spcAft>
              <a:buClr>
                <a:schemeClr val="dk1"/>
              </a:buClr>
              <a:buSzPts val="2800"/>
              <a:buChar char="○"/>
            </a:pPr>
            <a:r>
              <a:rPr lang="en-US">
                <a:solidFill>
                  <a:schemeClr val="dk1"/>
                </a:solidFill>
              </a:rPr>
              <a:t>Do not use E3 to email us</a:t>
            </a:r>
            <a:endParaRPr>
              <a:solidFill>
                <a:schemeClr val="dk1"/>
              </a:solidFill>
            </a:endParaRPr>
          </a:p>
          <a:p>
            <a:pPr indent="-419100" lvl="0" marL="457200" rtl="0" algn="l">
              <a:spcBef>
                <a:spcPts val="0"/>
              </a:spcBef>
              <a:spcAft>
                <a:spcPts val="0"/>
              </a:spcAft>
              <a:buClr>
                <a:schemeClr val="dk1"/>
              </a:buClr>
              <a:buSzPts val="3000"/>
              <a:buChar char="●"/>
            </a:pPr>
            <a:r>
              <a:rPr lang="en-US">
                <a:solidFill>
                  <a:schemeClr val="dk1"/>
                </a:solidFill>
              </a:rPr>
              <a:t>TA time : Wed. 15:00 - 17:00 at EC 324 (PC Lab)</a:t>
            </a:r>
            <a:endParaRPr>
              <a:solidFill>
                <a:schemeClr val="dk1"/>
              </a:solidFill>
            </a:endParaRPr>
          </a:p>
          <a:p>
            <a:pPr indent="-406400" lvl="1" marL="914400" rtl="0" algn="l">
              <a:spcBef>
                <a:spcPts val="0"/>
              </a:spcBef>
              <a:spcAft>
                <a:spcPts val="0"/>
              </a:spcAft>
              <a:buClr>
                <a:schemeClr val="dk1"/>
              </a:buClr>
              <a:buSzPts val="2800"/>
              <a:buChar char="○"/>
            </a:pPr>
            <a:r>
              <a:rPr lang="en-US">
                <a:solidFill>
                  <a:schemeClr val="dk1"/>
                </a:solidFill>
              </a:rPr>
              <a:t>You must use email to make an appointment first.</a:t>
            </a:r>
            <a:endParaRPr>
              <a:solidFill>
                <a:schemeClr val="dk1"/>
              </a:solidFill>
            </a:endParaRPr>
          </a:p>
          <a:p>
            <a:pPr indent="-393700" lvl="2" marL="1371600" rtl="0" algn="l">
              <a:spcBef>
                <a:spcPts val="0"/>
              </a:spcBef>
              <a:spcAft>
                <a:spcPts val="0"/>
              </a:spcAft>
              <a:buClr>
                <a:schemeClr val="dk1"/>
              </a:buClr>
              <a:buSzPts val="2600"/>
              <a:buChar char="■"/>
            </a:pPr>
            <a:r>
              <a:rPr lang="en-US" sz="2800" u="sng">
                <a:solidFill>
                  <a:schemeClr val="hlink"/>
                </a:solidFill>
              </a:rPr>
              <a:t>ta@nasa.cs.nctu.edu.tw</a:t>
            </a:r>
            <a:endParaRPr sz="2800" u="sng">
              <a:solidFill>
                <a:schemeClr val="hlink"/>
              </a:solidFill>
            </a:endParaRPr>
          </a:p>
          <a:p>
            <a:pPr indent="-406400" lvl="1" marL="914400" rtl="0" algn="l">
              <a:spcBef>
                <a:spcPts val="0"/>
              </a:spcBef>
              <a:spcAft>
                <a:spcPts val="0"/>
              </a:spcAft>
              <a:buClr>
                <a:schemeClr val="dk1"/>
              </a:buClr>
              <a:buSzPts val="2800"/>
              <a:buChar char="○"/>
            </a:pPr>
            <a:r>
              <a:rPr lang="en-US">
                <a:solidFill>
                  <a:schemeClr val="dk1"/>
                </a:solidFill>
              </a:rPr>
              <a:t>You must ask questions on google group first.</a:t>
            </a:r>
            <a:endParaRPr>
              <a:solidFill>
                <a:schemeClr val="dk1"/>
              </a:solidFill>
            </a:endParaRPr>
          </a:p>
          <a:p>
            <a:pPr indent="-406400" lvl="1" marL="914400" rtl="0" algn="l">
              <a:spcBef>
                <a:spcPts val="0"/>
              </a:spcBef>
              <a:spcAft>
                <a:spcPts val="0"/>
              </a:spcAft>
              <a:buClr>
                <a:schemeClr val="dk1"/>
              </a:buClr>
              <a:buSzPts val="2800"/>
              <a:buChar char="○"/>
            </a:pPr>
            <a:r>
              <a:rPr lang="en-US">
                <a:solidFill>
                  <a:schemeClr val="dk1"/>
                </a:solidFill>
              </a:rPr>
              <a:t>You can bring your laptop or use PC lab.</a:t>
            </a:r>
            <a:endParaRPr>
              <a:solidFill>
                <a:schemeClr val="dk1"/>
              </a:solidFill>
            </a:endParaRPr>
          </a:p>
          <a:p>
            <a:pPr indent="-406400" lvl="1" marL="914400" rtl="0" algn="l">
              <a:spcBef>
                <a:spcPts val="0"/>
              </a:spcBef>
              <a:spcAft>
                <a:spcPts val="0"/>
              </a:spcAft>
              <a:buClr>
                <a:schemeClr val="dk1"/>
              </a:buClr>
              <a:buSzPts val="2800"/>
              <a:buChar char="○"/>
            </a:pPr>
            <a:r>
              <a:rPr lang="en-US">
                <a:solidFill>
                  <a:schemeClr val="dk1"/>
                </a:solidFill>
              </a:rPr>
              <a:t>If there are too many people, we will announce another time slot. </a:t>
            </a:r>
            <a:endParaRPr>
              <a:solidFill>
                <a:schemeClr val="dk1"/>
              </a:solidFill>
            </a:endParaRPr>
          </a:p>
          <a:p>
            <a:pPr indent="0" lvl="0" marL="0" rtl="0" algn="l">
              <a:spcBef>
                <a:spcPts val="0"/>
              </a:spcBef>
              <a:spcAft>
                <a:spcPts val="0"/>
              </a:spcAft>
              <a:buNone/>
            </a:pPr>
            <a:r>
              <a:t/>
            </a:r>
            <a:endParaRPr>
              <a:solidFill>
                <a:schemeClr val="dk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23"/>
          <p:cNvSpPr txBox="1"/>
          <p:nvPr>
            <p:ph idx="12" type="sldNum"/>
          </p:nvPr>
        </p:nvSpPr>
        <p:spPr>
          <a:xfrm>
            <a:off x="11227808" y="6981108"/>
            <a:ext cx="720000" cy="578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US"/>
              <a:t>‹#›</a:t>
            </a:fld>
            <a:endParaRPr/>
          </a:p>
        </p:txBody>
      </p:sp>
      <p:sp>
        <p:nvSpPr>
          <p:cNvPr id="117" name="Google Shape;117;p23"/>
          <p:cNvSpPr txBox="1"/>
          <p:nvPr>
            <p:ph type="title"/>
          </p:nvPr>
        </p:nvSpPr>
        <p:spPr>
          <a:xfrm>
            <a:off x="599040" y="301320"/>
            <a:ext cx="10798500" cy="12621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b="1" lang="en-US"/>
              <a:t>HW 2-1: One liner script (40%)</a:t>
            </a:r>
            <a:endParaRPr b="1"/>
          </a:p>
        </p:txBody>
      </p:sp>
      <p:sp>
        <p:nvSpPr>
          <p:cNvPr id="118" name="Google Shape;118;p23"/>
          <p:cNvSpPr txBox="1"/>
          <p:nvPr>
            <p:ph idx="1" type="body"/>
          </p:nvPr>
        </p:nvSpPr>
        <p:spPr>
          <a:xfrm>
            <a:off x="599050" y="1563425"/>
            <a:ext cx="10830900" cy="5417700"/>
          </a:xfrm>
          <a:prstGeom prst="rect">
            <a:avLst/>
          </a:prstGeom>
        </p:spPr>
        <p:txBody>
          <a:bodyPr anchorCtr="0" anchor="t" bIns="0" lIns="0" spcFirstLastPara="1" rIns="0" wrap="square" tIns="0">
            <a:noAutofit/>
          </a:bodyPr>
          <a:lstStyle/>
          <a:p>
            <a:pPr indent="-412750" lvl="0" marL="457200" rtl="0" algn="l">
              <a:lnSpc>
                <a:spcPct val="150000"/>
              </a:lnSpc>
              <a:spcBef>
                <a:spcPts val="0"/>
              </a:spcBef>
              <a:spcAft>
                <a:spcPts val="0"/>
              </a:spcAft>
              <a:buSzPts val="2900"/>
              <a:buChar char="●"/>
            </a:pPr>
            <a:r>
              <a:rPr b="1" lang="en-US">
                <a:solidFill>
                  <a:schemeClr val="dk1"/>
                </a:solidFill>
              </a:rPr>
              <a:t>audit_sudo.txt:</a:t>
            </a:r>
            <a:r>
              <a:rPr lang="en-US">
                <a:solidFill>
                  <a:schemeClr val="dk1"/>
                </a:solidFill>
              </a:rPr>
              <a:t> List the commands and users who used `sudo`. (20%)</a:t>
            </a:r>
            <a:endParaRPr sz="2900"/>
          </a:p>
          <a:p>
            <a:pPr indent="0" lvl="0" marL="0" rtl="0" algn="l">
              <a:lnSpc>
                <a:spcPct val="150000"/>
              </a:lnSpc>
              <a:spcBef>
                <a:spcPts val="0"/>
              </a:spcBef>
              <a:spcAft>
                <a:spcPts val="0"/>
              </a:spcAft>
              <a:buNone/>
            </a:pPr>
            <a:r>
              <a:t/>
            </a:r>
            <a:endParaRPr sz="2900"/>
          </a:p>
        </p:txBody>
      </p:sp>
      <p:pic>
        <p:nvPicPr>
          <p:cNvPr id="119" name="Google Shape;119;p23"/>
          <p:cNvPicPr preferRelativeResize="0"/>
          <p:nvPr/>
        </p:nvPicPr>
        <p:blipFill>
          <a:blip r:embed="rId3">
            <a:alphaModFix/>
          </a:blip>
          <a:stretch>
            <a:fillRect/>
          </a:stretch>
        </p:blipFill>
        <p:spPr>
          <a:xfrm>
            <a:off x="168325" y="3550413"/>
            <a:ext cx="11700601" cy="1968025"/>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0" name="Shape 470"/>
        <p:cNvGrpSpPr/>
        <p:nvPr/>
      </p:nvGrpSpPr>
      <p:grpSpPr>
        <a:xfrm>
          <a:off x="0" y="0"/>
          <a:ext cx="0" cy="0"/>
          <a:chOff x="0" y="0"/>
          <a:chExt cx="0" cy="0"/>
        </a:xfrm>
      </p:grpSpPr>
      <p:sp>
        <p:nvSpPr>
          <p:cNvPr id="471" name="Google Shape;471;p68"/>
          <p:cNvSpPr txBox="1"/>
          <p:nvPr>
            <p:ph type="title"/>
          </p:nvPr>
        </p:nvSpPr>
        <p:spPr>
          <a:xfrm>
            <a:off x="599877" y="3409970"/>
            <a:ext cx="10798500" cy="12621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US"/>
              <a:t>Good Luck!</a:t>
            </a:r>
            <a:endParaRPr/>
          </a:p>
        </p:txBody>
      </p:sp>
      <p:sp>
        <p:nvSpPr>
          <p:cNvPr id="472" name="Google Shape;472;p68"/>
          <p:cNvSpPr txBox="1"/>
          <p:nvPr>
            <p:ph idx="12" type="sldNum"/>
          </p:nvPr>
        </p:nvSpPr>
        <p:spPr>
          <a:xfrm>
            <a:off x="11227808" y="6981108"/>
            <a:ext cx="720000" cy="578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US">
                <a:solidFill>
                  <a:srgbClr val="DBF5F9"/>
                </a:solidFill>
              </a:rPr>
              <a:t>‹#›</a:t>
            </a:fld>
            <a:endParaRPr>
              <a:solidFill>
                <a:srgbClr val="DBF5F9"/>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24"/>
          <p:cNvSpPr txBox="1"/>
          <p:nvPr>
            <p:ph idx="12" type="sldNum"/>
          </p:nvPr>
        </p:nvSpPr>
        <p:spPr>
          <a:xfrm>
            <a:off x="11227808" y="6981108"/>
            <a:ext cx="720000" cy="578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US"/>
              <a:t>‹#›</a:t>
            </a:fld>
            <a:endParaRPr/>
          </a:p>
        </p:txBody>
      </p:sp>
      <p:sp>
        <p:nvSpPr>
          <p:cNvPr id="125" name="Google Shape;125;p24"/>
          <p:cNvSpPr txBox="1"/>
          <p:nvPr>
            <p:ph type="title"/>
          </p:nvPr>
        </p:nvSpPr>
        <p:spPr>
          <a:xfrm>
            <a:off x="599040" y="301320"/>
            <a:ext cx="10798500" cy="12621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b="1" lang="en-US"/>
              <a:t>HW 2-1: One liner script (40%)</a:t>
            </a:r>
            <a:endParaRPr b="1"/>
          </a:p>
        </p:txBody>
      </p:sp>
      <p:sp>
        <p:nvSpPr>
          <p:cNvPr id="126" name="Google Shape;126;p24"/>
          <p:cNvSpPr txBox="1"/>
          <p:nvPr>
            <p:ph idx="1" type="body"/>
          </p:nvPr>
        </p:nvSpPr>
        <p:spPr>
          <a:xfrm>
            <a:off x="599050" y="1563425"/>
            <a:ext cx="10830900" cy="5417700"/>
          </a:xfrm>
          <a:prstGeom prst="rect">
            <a:avLst/>
          </a:prstGeom>
        </p:spPr>
        <p:txBody>
          <a:bodyPr anchorCtr="0" anchor="t" bIns="0" lIns="0" spcFirstLastPara="1" rIns="0" wrap="square" tIns="0">
            <a:noAutofit/>
          </a:bodyPr>
          <a:lstStyle/>
          <a:p>
            <a:pPr indent="-412750" lvl="0" marL="457200" rtl="0" algn="l">
              <a:lnSpc>
                <a:spcPct val="150000"/>
              </a:lnSpc>
              <a:spcBef>
                <a:spcPts val="0"/>
              </a:spcBef>
              <a:spcAft>
                <a:spcPts val="0"/>
              </a:spcAft>
              <a:buClr>
                <a:schemeClr val="dk1"/>
              </a:buClr>
              <a:buSzPts val="2900"/>
              <a:buChar char="●"/>
            </a:pPr>
            <a:r>
              <a:rPr b="1" lang="en-US">
                <a:solidFill>
                  <a:schemeClr val="dk1"/>
                </a:solidFill>
              </a:rPr>
              <a:t>audit_user.txt</a:t>
            </a:r>
            <a:r>
              <a:rPr lang="en-US">
                <a:solidFill>
                  <a:schemeClr val="dk1"/>
                </a:solidFill>
              </a:rPr>
              <a:t>: List the users who ssh login failed and count the number of login failed times. (Users who in the system) (10%)</a:t>
            </a:r>
            <a:endParaRPr>
              <a:solidFill>
                <a:schemeClr val="dk1"/>
              </a:solidFill>
            </a:endParaRPr>
          </a:p>
          <a:p>
            <a:pPr indent="0" lvl="0" marL="0" rtl="0" algn="l">
              <a:lnSpc>
                <a:spcPct val="150000"/>
              </a:lnSpc>
              <a:spcBef>
                <a:spcPts val="0"/>
              </a:spcBef>
              <a:spcAft>
                <a:spcPts val="0"/>
              </a:spcAft>
              <a:buNone/>
            </a:pPr>
            <a:r>
              <a:t/>
            </a:r>
            <a:endParaRPr b="1" sz="2900"/>
          </a:p>
        </p:txBody>
      </p:sp>
      <p:pic>
        <p:nvPicPr>
          <p:cNvPr id="127" name="Google Shape;127;p24"/>
          <p:cNvPicPr preferRelativeResize="0"/>
          <p:nvPr/>
        </p:nvPicPr>
        <p:blipFill>
          <a:blip r:embed="rId3">
            <a:alphaModFix/>
          </a:blip>
          <a:stretch>
            <a:fillRect/>
          </a:stretch>
        </p:blipFill>
        <p:spPr>
          <a:xfrm>
            <a:off x="3152350" y="3703869"/>
            <a:ext cx="5856950" cy="16611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25"/>
          <p:cNvSpPr txBox="1"/>
          <p:nvPr>
            <p:ph idx="12" type="sldNum"/>
          </p:nvPr>
        </p:nvSpPr>
        <p:spPr>
          <a:xfrm>
            <a:off x="11227808" y="6981108"/>
            <a:ext cx="720000" cy="578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US"/>
              <a:t>‹#›</a:t>
            </a:fld>
            <a:endParaRPr/>
          </a:p>
        </p:txBody>
      </p:sp>
      <p:sp>
        <p:nvSpPr>
          <p:cNvPr id="133" name="Google Shape;133;p25"/>
          <p:cNvSpPr txBox="1"/>
          <p:nvPr>
            <p:ph type="title"/>
          </p:nvPr>
        </p:nvSpPr>
        <p:spPr>
          <a:xfrm>
            <a:off x="599040" y="301320"/>
            <a:ext cx="10798500" cy="12621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b="1" lang="en-US"/>
              <a:t>HW 2-1: One liner script (40%)</a:t>
            </a:r>
            <a:endParaRPr b="1"/>
          </a:p>
        </p:txBody>
      </p:sp>
      <p:sp>
        <p:nvSpPr>
          <p:cNvPr id="134" name="Google Shape;134;p25"/>
          <p:cNvSpPr txBox="1"/>
          <p:nvPr>
            <p:ph idx="1" type="body"/>
          </p:nvPr>
        </p:nvSpPr>
        <p:spPr>
          <a:xfrm>
            <a:off x="599050" y="1563425"/>
            <a:ext cx="10830900" cy="5417700"/>
          </a:xfrm>
          <a:prstGeom prst="rect">
            <a:avLst/>
          </a:prstGeom>
        </p:spPr>
        <p:txBody>
          <a:bodyPr anchorCtr="0" anchor="t" bIns="0" lIns="0" spcFirstLastPara="1" rIns="0" wrap="square" tIns="0">
            <a:noAutofit/>
          </a:bodyPr>
          <a:lstStyle/>
          <a:p>
            <a:pPr indent="-412750" lvl="0" marL="457200" rtl="0" algn="l">
              <a:spcBef>
                <a:spcPts val="0"/>
              </a:spcBef>
              <a:spcAft>
                <a:spcPts val="0"/>
              </a:spcAft>
              <a:buClr>
                <a:schemeClr val="dk1"/>
              </a:buClr>
              <a:buSzPts val="2900"/>
              <a:buChar char="●"/>
            </a:pPr>
            <a:r>
              <a:rPr lang="en-US" u="sng">
                <a:solidFill>
                  <a:schemeClr val="dk1"/>
                </a:solidFill>
              </a:rPr>
              <a:t>Your script is limited to one line and outputs 3 files.</a:t>
            </a:r>
            <a:endParaRPr b="1">
              <a:solidFill>
                <a:schemeClr val="dk1"/>
              </a:solidFill>
            </a:endParaRPr>
          </a:p>
          <a:p>
            <a:pPr indent="-412750" lvl="0" marL="457200" rtl="0" algn="l">
              <a:spcBef>
                <a:spcPts val="0"/>
              </a:spcBef>
              <a:spcAft>
                <a:spcPts val="0"/>
              </a:spcAft>
              <a:buClr>
                <a:schemeClr val="dk1"/>
              </a:buClr>
              <a:buSzPts val="2900"/>
              <a:buChar char="●"/>
            </a:pPr>
            <a:r>
              <a:rPr b="1" lang="en-US">
                <a:solidFill>
                  <a:schemeClr val="dk1"/>
                </a:solidFill>
              </a:rPr>
              <a:t>Must not</a:t>
            </a:r>
            <a:r>
              <a:rPr lang="en-US">
                <a:solidFill>
                  <a:schemeClr val="dk1"/>
                </a:solidFill>
              </a:rPr>
              <a:t> use the following commands:</a:t>
            </a:r>
            <a:endParaRPr>
              <a:solidFill>
                <a:schemeClr val="dk1"/>
              </a:solidFill>
            </a:endParaRPr>
          </a:p>
          <a:p>
            <a:pPr indent="-412750" lvl="1" marL="914400" rtl="0" algn="l">
              <a:spcBef>
                <a:spcPts val="0"/>
              </a:spcBef>
              <a:spcAft>
                <a:spcPts val="0"/>
              </a:spcAft>
              <a:buClr>
                <a:schemeClr val="dk1"/>
              </a:buClr>
              <a:buSzPts val="2900"/>
              <a:buChar char="○"/>
            </a:pPr>
            <a:r>
              <a:rPr lang="en-US">
                <a:solidFill>
                  <a:schemeClr val="dk1"/>
                </a:solidFill>
              </a:rPr>
              <a:t>Subshell for grouping: </a:t>
            </a:r>
            <a:r>
              <a:rPr b="1" i="1" lang="en-US">
                <a:solidFill>
                  <a:srgbClr val="FF0000"/>
                </a:solidFill>
              </a:rPr>
              <a:t>( </a:t>
            </a:r>
            <a:r>
              <a:rPr b="1" i="1" lang="en-US">
                <a:solidFill>
                  <a:schemeClr val="dk1"/>
                </a:solidFill>
              </a:rPr>
              <a:t>…</a:t>
            </a:r>
            <a:r>
              <a:rPr b="1" i="1" lang="en-US">
                <a:solidFill>
                  <a:srgbClr val="FF0000"/>
                </a:solidFill>
              </a:rPr>
              <a:t> )</a:t>
            </a:r>
            <a:endParaRPr b="1" i="1">
              <a:solidFill>
                <a:srgbClr val="FF0000"/>
              </a:solidFill>
            </a:endParaRPr>
          </a:p>
          <a:p>
            <a:pPr indent="-412750" lvl="1" marL="914400" rtl="0" algn="l">
              <a:spcBef>
                <a:spcPts val="0"/>
              </a:spcBef>
              <a:spcAft>
                <a:spcPts val="0"/>
              </a:spcAft>
              <a:buClr>
                <a:schemeClr val="dk1"/>
              </a:buClr>
              <a:buSzPts val="2900"/>
              <a:buChar char="○"/>
            </a:pPr>
            <a:r>
              <a:rPr lang="en-US">
                <a:solidFill>
                  <a:schemeClr val="dk1"/>
                </a:solidFill>
              </a:rPr>
              <a:t>Command substitution: </a:t>
            </a:r>
            <a:r>
              <a:rPr b="1" i="1" lang="en-US">
                <a:solidFill>
                  <a:srgbClr val="FF0000"/>
                </a:solidFill>
              </a:rPr>
              <a:t>$(</a:t>
            </a:r>
            <a:r>
              <a:rPr b="1" i="1" lang="en-US">
                <a:solidFill>
                  <a:schemeClr val="dk1"/>
                </a:solidFill>
              </a:rPr>
              <a:t>…</a:t>
            </a:r>
            <a:r>
              <a:rPr b="1" i="1" lang="en-US">
                <a:solidFill>
                  <a:srgbClr val="FF0000"/>
                </a:solidFill>
              </a:rPr>
              <a:t>)</a:t>
            </a:r>
            <a:r>
              <a:rPr lang="en-US">
                <a:solidFill>
                  <a:schemeClr val="dk1"/>
                </a:solidFill>
              </a:rPr>
              <a:t> also spelled </a:t>
            </a:r>
            <a:r>
              <a:rPr b="1" i="1" lang="en-US">
                <a:solidFill>
                  <a:srgbClr val="FF0000"/>
                </a:solidFill>
              </a:rPr>
              <a:t>`</a:t>
            </a:r>
            <a:r>
              <a:rPr b="1" i="1" lang="en-US">
                <a:solidFill>
                  <a:schemeClr val="dk1"/>
                </a:solidFill>
              </a:rPr>
              <a:t>…</a:t>
            </a:r>
            <a:r>
              <a:rPr b="1" i="1" lang="en-US">
                <a:solidFill>
                  <a:srgbClr val="FF0000"/>
                </a:solidFill>
              </a:rPr>
              <a:t>`</a:t>
            </a:r>
            <a:endParaRPr>
              <a:solidFill>
                <a:schemeClr val="dk1"/>
              </a:solidFill>
            </a:endParaRPr>
          </a:p>
          <a:p>
            <a:pPr indent="-412750" lvl="1" marL="914400" rtl="0" algn="l">
              <a:spcBef>
                <a:spcPts val="0"/>
              </a:spcBef>
              <a:spcAft>
                <a:spcPts val="0"/>
              </a:spcAft>
              <a:buClr>
                <a:schemeClr val="dk1"/>
              </a:buClr>
              <a:buSzPts val="2900"/>
              <a:buChar char="○"/>
            </a:pPr>
            <a:r>
              <a:rPr lang="en-US">
                <a:solidFill>
                  <a:schemeClr val="dk1"/>
                </a:solidFill>
              </a:rPr>
              <a:t>Process substitution:</a:t>
            </a:r>
            <a:r>
              <a:rPr b="1" i="1" lang="en-US">
                <a:solidFill>
                  <a:srgbClr val="FF0000"/>
                </a:solidFill>
              </a:rPr>
              <a:t> &lt;(</a:t>
            </a:r>
            <a:r>
              <a:rPr b="1" i="1" lang="en-US">
                <a:solidFill>
                  <a:schemeClr val="dk1"/>
                </a:solidFill>
              </a:rPr>
              <a:t>…</a:t>
            </a:r>
            <a:r>
              <a:rPr b="1" i="1" lang="en-US">
                <a:solidFill>
                  <a:srgbClr val="FF0000"/>
                </a:solidFill>
              </a:rPr>
              <a:t>)</a:t>
            </a:r>
            <a:r>
              <a:rPr lang="en-US">
                <a:solidFill>
                  <a:schemeClr val="dk1"/>
                </a:solidFill>
              </a:rPr>
              <a:t> or </a:t>
            </a:r>
            <a:r>
              <a:rPr b="1" i="1" lang="en-US">
                <a:solidFill>
                  <a:srgbClr val="FF0000"/>
                </a:solidFill>
              </a:rPr>
              <a:t>&gt;(</a:t>
            </a:r>
            <a:r>
              <a:rPr b="1" i="1" lang="en-US">
                <a:solidFill>
                  <a:schemeClr val="dk1"/>
                </a:solidFill>
              </a:rPr>
              <a:t>…</a:t>
            </a:r>
            <a:r>
              <a:rPr b="1" i="1" lang="en-US">
                <a:solidFill>
                  <a:srgbClr val="FF0000"/>
                </a:solidFill>
              </a:rPr>
              <a:t>)</a:t>
            </a:r>
            <a:endParaRPr>
              <a:solidFill>
                <a:schemeClr val="dk1"/>
              </a:solidFill>
            </a:endParaRPr>
          </a:p>
          <a:p>
            <a:pPr indent="-412750" lvl="1" marL="914400" rtl="0" algn="l">
              <a:spcBef>
                <a:spcPts val="0"/>
              </a:spcBef>
              <a:spcAft>
                <a:spcPts val="0"/>
              </a:spcAft>
              <a:buClr>
                <a:schemeClr val="dk1"/>
              </a:buClr>
              <a:buSzPts val="2900"/>
              <a:buChar char="○"/>
            </a:pPr>
            <a:r>
              <a:rPr b="1" i="1" lang="en-US">
                <a:solidFill>
                  <a:srgbClr val="FF0000"/>
                </a:solidFill>
              </a:rPr>
              <a:t>tee</a:t>
            </a:r>
            <a:r>
              <a:rPr lang="en-US">
                <a:solidFill>
                  <a:schemeClr val="dk1"/>
                </a:solidFill>
              </a:rPr>
              <a:t>, </a:t>
            </a:r>
            <a:r>
              <a:rPr b="1" i="1" lang="en-US">
                <a:solidFill>
                  <a:srgbClr val="FF0000"/>
                </a:solidFill>
              </a:rPr>
              <a:t>sh</a:t>
            </a:r>
            <a:r>
              <a:rPr lang="en-US">
                <a:solidFill>
                  <a:schemeClr val="dk1"/>
                </a:solidFill>
              </a:rPr>
              <a:t>, </a:t>
            </a:r>
            <a:r>
              <a:rPr b="1" i="1" lang="en-US">
                <a:solidFill>
                  <a:srgbClr val="FF0000"/>
                </a:solidFill>
              </a:rPr>
              <a:t>bash</a:t>
            </a:r>
            <a:r>
              <a:rPr lang="en-US">
                <a:solidFill>
                  <a:schemeClr val="dk1"/>
                </a:solidFill>
              </a:rPr>
              <a:t>, </a:t>
            </a:r>
            <a:r>
              <a:rPr b="1" i="1" lang="en-US">
                <a:solidFill>
                  <a:srgbClr val="FF0000"/>
                </a:solidFill>
              </a:rPr>
              <a:t>csh</a:t>
            </a:r>
            <a:r>
              <a:rPr b="1" i="1" lang="en-US">
                <a:solidFill>
                  <a:schemeClr val="dk1"/>
                </a:solidFill>
              </a:rPr>
              <a:t>,</a:t>
            </a:r>
            <a:r>
              <a:rPr b="1" i="1" lang="en-US">
                <a:solidFill>
                  <a:srgbClr val="FF0000"/>
                </a:solidFill>
              </a:rPr>
              <a:t> base64</a:t>
            </a:r>
            <a:r>
              <a:rPr b="1" i="1" lang="en-US">
                <a:solidFill>
                  <a:schemeClr val="dk1"/>
                </a:solidFill>
              </a:rPr>
              <a:t>,</a:t>
            </a:r>
            <a:r>
              <a:rPr b="1" i="1" lang="en-US">
                <a:solidFill>
                  <a:srgbClr val="FF0000"/>
                </a:solidFill>
              </a:rPr>
              <a:t> eval</a:t>
            </a:r>
            <a:endParaRPr>
              <a:solidFill>
                <a:schemeClr val="dk1"/>
              </a:solidFill>
            </a:endParaRPr>
          </a:p>
          <a:p>
            <a:pPr indent="-412750" lvl="1" marL="914400" rtl="0" algn="l">
              <a:spcBef>
                <a:spcPts val="0"/>
              </a:spcBef>
              <a:spcAft>
                <a:spcPts val="0"/>
              </a:spcAft>
              <a:buClr>
                <a:schemeClr val="dk1"/>
              </a:buClr>
              <a:buSzPts val="2900"/>
              <a:buChar char="○"/>
            </a:pPr>
            <a:r>
              <a:rPr b="1" i="1" lang="en-US">
                <a:solidFill>
                  <a:srgbClr val="FF0000"/>
                </a:solidFill>
              </a:rPr>
              <a:t>;</a:t>
            </a:r>
            <a:r>
              <a:rPr lang="en-US">
                <a:solidFill>
                  <a:schemeClr val="dk1"/>
                </a:solidFill>
              </a:rPr>
              <a:t>, </a:t>
            </a:r>
            <a:r>
              <a:rPr b="1" i="1" lang="en-US">
                <a:solidFill>
                  <a:srgbClr val="FF0000"/>
                </a:solidFill>
              </a:rPr>
              <a:t>&amp;&amp;</a:t>
            </a:r>
            <a:r>
              <a:rPr lang="en-US">
                <a:solidFill>
                  <a:schemeClr val="dk1"/>
                </a:solidFill>
              </a:rPr>
              <a:t>, </a:t>
            </a:r>
            <a:r>
              <a:rPr b="1" i="1" lang="en-US">
                <a:solidFill>
                  <a:srgbClr val="FF0000"/>
                </a:solidFill>
              </a:rPr>
              <a:t>||</a:t>
            </a:r>
            <a:endParaRPr b="1" i="1">
              <a:solidFill>
                <a:srgbClr val="FF0000"/>
              </a:solidFill>
            </a:endParaRPr>
          </a:p>
          <a:p>
            <a:pPr indent="-412750" lvl="0" marL="457200" rtl="0" algn="l">
              <a:spcBef>
                <a:spcPts val="0"/>
              </a:spcBef>
              <a:spcAft>
                <a:spcPts val="0"/>
              </a:spcAft>
              <a:buClr>
                <a:schemeClr val="dk1"/>
              </a:buClr>
              <a:buSzPts val="2900"/>
              <a:buChar char="●"/>
            </a:pPr>
            <a:r>
              <a:rPr lang="en-US">
                <a:solidFill>
                  <a:schemeClr val="dk1"/>
                </a:solidFill>
              </a:rPr>
              <a:t>Temporary files are not allowed.</a:t>
            </a:r>
            <a:endParaRPr b="1" i="1">
              <a:solidFill>
                <a:srgbClr val="FF0000"/>
              </a:solidFill>
            </a:endParaRPr>
          </a:p>
          <a:p>
            <a:pPr indent="-412750" lvl="0" marL="457200" rtl="0" algn="l">
              <a:spcBef>
                <a:spcPts val="0"/>
              </a:spcBef>
              <a:spcAft>
                <a:spcPts val="0"/>
              </a:spcAft>
              <a:buClr>
                <a:schemeClr val="dk1"/>
              </a:buClr>
              <a:buSzPts val="2900"/>
              <a:buChar char="●"/>
            </a:pPr>
            <a:r>
              <a:rPr lang="en-US">
                <a:solidFill>
                  <a:schemeClr val="dk1"/>
                </a:solidFill>
              </a:rPr>
              <a:t>Only use </a:t>
            </a:r>
            <a:r>
              <a:rPr b="1" i="1" lang="en-US" sz="2800">
                <a:solidFill>
                  <a:srgbClr val="FF0000"/>
                </a:solidFill>
              </a:rPr>
              <a:t>&gt;</a:t>
            </a:r>
            <a:r>
              <a:rPr lang="en-US">
                <a:solidFill>
                  <a:schemeClr val="dk1"/>
                </a:solidFill>
              </a:rPr>
              <a:t> to redirect output to file once.</a:t>
            </a:r>
            <a:endParaRPr>
              <a:solidFill>
                <a:schemeClr val="dk1"/>
              </a:solidFill>
            </a:endParaRPr>
          </a:p>
          <a:p>
            <a:pPr indent="0" lvl="0" marL="0" rtl="0" algn="l">
              <a:spcBef>
                <a:spcPts val="0"/>
              </a:spcBef>
              <a:spcAft>
                <a:spcPts val="0"/>
              </a:spcAft>
              <a:buNone/>
            </a:pPr>
            <a:r>
              <a:t/>
            </a:r>
            <a:endParaRPr sz="29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26"/>
          <p:cNvSpPr txBox="1"/>
          <p:nvPr>
            <p:ph idx="12" type="sldNum"/>
          </p:nvPr>
        </p:nvSpPr>
        <p:spPr>
          <a:xfrm>
            <a:off x="11227808" y="6981108"/>
            <a:ext cx="720000" cy="578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US"/>
              <a:t>‹#›</a:t>
            </a:fld>
            <a:endParaRPr/>
          </a:p>
        </p:txBody>
      </p:sp>
      <p:sp>
        <p:nvSpPr>
          <p:cNvPr id="140" name="Google Shape;140;p26"/>
          <p:cNvSpPr txBox="1"/>
          <p:nvPr>
            <p:ph type="title"/>
          </p:nvPr>
        </p:nvSpPr>
        <p:spPr>
          <a:xfrm>
            <a:off x="599040" y="301320"/>
            <a:ext cx="10798500" cy="12621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b="1" lang="en-US"/>
              <a:t>HW 2-1: One liner script (40%)</a:t>
            </a:r>
            <a:endParaRPr b="1"/>
          </a:p>
        </p:txBody>
      </p:sp>
      <p:sp>
        <p:nvSpPr>
          <p:cNvPr id="141" name="Google Shape;141;p26"/>
          <p:cNvSpPr txBox="1"/>
          <p:nvPr>
            <p:ph idx="1" type="body"/>
          </p:nvPr>
        </p:nvSpPr>
        <p:spPr>
          <a:xfrm>
            <a:off x="599050" y="1563425"/>
            <a:ext cx="10830900" cy="5417700"/>
          </a:xfrm>
          <a:prstGeom prst="rect">
            <a:avLst/>
          </a:prstGeom>
        </p:spPr>
        <p:txBody>
          <a:bodyPr anchorCtr="0" anchor="t" bIns="0" lIns="0" spcFirstLastPara="1" rIns="0" wrap="square" tIns="0">
            <a:noAutofit/>
          </a:bodyPr>
          <a:lstStyle/>
          <a:p>
            <a:pPr indent="-412750" lvl="0" marL="457200" rtl="0" algn="l">
              <a:lnSpc>
                <a:spcPct val="150000"/>
              </a:lnSpc>
              <a:spcBef>
                <a:spcPts val="0"/>
              </a:spcBef>
              <a:spcAft>
                <a:spcPts val="0"/>
              </a:spcAft>
              <a:buClr>
                <a:schemeClr val="dk1"/>
              </a:buClr>
              <a:buSzPts val="2900"/>
              <a:buChar char="●"/>
            </a:pPr>
            <a:r>
              <a:rPr lang="en-US">
                <a:solidFill>
                  <a:schemeClr val="dk1"/>
                </a:solidFill>
              </a:rPr>
              <a:t>Must not use shell variables.</a:t>
            </a:r>
            <a:endParaRPr>
              <a:solidFill>
                <a:schemeClr val="dk1"/>
              </a:solidFill>
            </a:endParaRPr>
          </a:p>
          <a:p>
            <a:pPr indent="-412750" lvl="0" marL="457200" rtl="0" algn="l">
              <a:lnSpc>
                <a:spcPct val="150000"/>
              </a:lnSpc>
              <a:spcBef>
                <a:spcPts val="0"/>
              </a:spcBef>
              <a:spcAft>
                <a:spcPts val="0"/>
              </a:spcAft>
              <a:buClr>
                <a:schemeClr val="dk1"/>
              </a:buClr>
              <a:buSzPts val="2900"/>
              <a:buChar char="●"/>
            </a:pPr>
            <a:r>
              <a:rPr lang="en-US">
                <a:solidFill>
                  <a:schemeClr val="dk1"/>
                </a:solidFill>
              </a:rPr>
              <a:t>Must not call network tools (such as curl, wget...)</a:t>
            </a:r>
            <a:endParaRPr>
              <a:solidFill>
                <a:schemeClr val="dk1"/>
              </a:solidFill>
            </a:endParaRPr>
          </a:p>
          <a:p>
            <a:pPr indent="-412750" lvl="0" marL="457200" rtl="0" algn="l">
              <a:lnSpc>
                <a:spcPct val="150000"/>
              </a:lnSpc>
              <a:spcBef>
                <a:spcPts val="0"/>
              </a:spcBef>
              <a:spcAft>
                <a:spcPts val="0"/>
              </a:spcAft>
              <a:buClr>
                <a:schemeClr val="dk1"/>
              </a:buClr>
              <a:buSzPts val="2900"/>
              <a:buChar char="●"/>
            </a:pPr>
            <a:r>
              <a:rPr lang="en-US">
                <a:solidFill>
                  <a:schemeClr val="dk1"/>
                </a:solidFill>
              </a:rPr>
              <a:t>Must not call interpreters or compiler (such as Python, Ruby…).</a:t>
            </a:r>
            <a:endParaRPr>
              <a:solidFill>
                <a:schemeClr val="dk1"/>
              </a:solidFill>
            </a:endParaRPr>
          </a:p>
          <a:p>
            <a:pPr indent="-412750" lvl="0" marL="457200" rtl="0" algn="l">
              <a:lnSpc>
                <a:spcPct val="150000"/>
              </a:lnSpc>
              <a:spcBef>
                <a:spcPts val="0"/>
              </a:spcBef>
              <a:spcAft>
                <a:spcPts val="0"/>
              </a:spcAft>
              <a:buClr>
                <a:schemeClr val="dk1"/>
              </a:buClr>
              <a:buSzPts val="2900"/>
              <a:buChar char="●"/>
            </a:pPr>
            <a:r>
              <a:rPr lang="en-US">
                <a:solidFill>
                  <a:schemeClr val="dk1"/>
                </a:solidFill>
              </a:rPr>
              <a:t>Only one shell, </a:t>
            </a:r>
            <a:r>
              <a:rPr lang="en-US">
                <a:solidFill>
                  <a:srgbClr val="FF0000"/>
                </a:solidFill>
              </a:rPr>
              <a:t>sh</a:t>
            </a:r>
            <a:r>
              <a:rPr lang="en-US">
                <a:solidFill>
                  <a:schemeClr val="dk1"/>
                </a:solidFill>
              </a:rPr>
              <a:t>, are allowed.</a:t>
            </a:r>
            <a:endParaRPr>
              <a:solidFill>
                <a:schemeClr val="dk1"/>
              </a:solidFill>
            </a:endParaRPr>
          </a:p>
          <a:p>
            <a:pPr indent="-412750" lvl="0" marL="457200" rtl="0" algn="l">
              <a:lnSpc>
                <a:spcPct val="150000"/>
              </a:lnSpc>
              <a:spcBef>
                <a:spcPts val="0"/>
              </a:spcBef>
              <a:spcAft>
                <a:spcPts val="0"/>
              </a:spcAft>
              <a:buClr>
                <a:schemeClr val="dk1"/>
              </a:buClr>
              <a:buSzPts val="2900"/>
              <a:buChar char="●"/>
            </a:pPr>
            <a:r>
              <a:rPr lang="en-US">
                <a:solidFill>
                  <a:schemeClr val="dk1"/>
                </a:solidFill>
              </a:rPr>
              <a:t>If you are not sure whether a tool is allowed, please ask TA on Google group.</a:t>
            </a:r>
            <a:endParaRPr>
              <a:solidFill>
                <a:schemeClr val="dk1"/>
              </a:solidFill>
            </a:endParaRPr>
          </a:p>
          <a:p>
            <a:pPr indent="-412750" lvl="0" marL="457200" rtl="0" algn="l">
              <a:lnSpc>
                <a:spcPct val="150000"/>
              </a:lnSpc>
              <a:spcBef>
                <a:spcPts val="0"/>
              </a:spcBef>
              <a:spcAft>
                <a:spcPts val="0"/>
              </a:spcAft>
              <a:buClr>
                <a:schemeClr val="dk1"/>
              </a:buClr>
              <a:buSzPts val="2900"/>
              <a:buChar char="●"/>
            </a:pPr>
            <a:r>
              <a:rPr lang="en-US">
                <a:solidFill>
                  <a:schemeClr val="dk1"/>
                </a:solidFill>
              </a:rPr>
              <a:t>Your script must start with</a:t>
            </a:r>
            <a:endParaRPr b="1" sz="2900"/>
          </a:p>
        </p:txBody>
      </p:sp>
      <p:sp>
        <p:nvSpPr>
          <p:cNvPr id="142" name="Google Shape;142;p26"/>
          <p:cNvSpPr/>
          <p:nvPr/>
        </p:nvSpPr>
        <p:spPr>
          <a:xfrm>
            <a:off x="6904215" y="5333160"/>
            <a:ext cx="3554100" cy="554100"/>
          </a:xfrm>
          <a:prstGeom prst="rect">
            <a:avLst/>
          </a:prstGeom>
          <a:solidFill>
            <a:srgbClr val="D8D8D8"/>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1" lang="en-US" sz="3000" u="none" cap="none" strike="noStrike">
                <a:solidFill>
                  <a:srgbClr val="000000"/>
                </a:solidFill>
                <a:latin typeface="Times New Roman"/>
                <a:ea typeface="Times New Roman"/>
                <a:cs typeface="Times New Roman"/>
                <a:sym typeface="Times New Roman"/>
              </a:rPr>
              <a:t>cat /var/log/auth.log |</a:t>
            </a:r>
            <a:endParaRPr b="1" i="1" sz="1400" u="none" cap="none" strike="noStrike">
              <a:solidFill>
                <a:schemeClr val="dk1"/>
              </a:solidFill>
              <a:latin typeface="Arial"/>
              <a:ea typeface="Arial"/>
              <a:cs typeface="Arial"/>
              <a:sym typeface="Arial"/>
            </a:endParaRPr>
          </a:p>
        </p:txBody>
      </p:sp>
      <p:sp>
        <p:nvSpPr>
          <p:cNvPr id="143" name="Google Shape;143;p26"/>
          <p:cNvSpPr/>
          <p:nvPr/>
        </p:nvSpPr>
        <p:spPr>
          <a:xfrm>
            <a:off x="6904225" y="5918000"/>
            <a:ext cx="3384300" cy="554100"/>
          </a:xfrm>
          <a:prstGeom prst="rect">
            <a:avLst/>
          </a:prstGeom>
          <a:solidFill>
            <a:srgbClr val="D8D8D8"/>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1" lang="en-US" sz="3000" u="none" cap="none" strike="noStrike">
                <a:solidFill>
                  <a:srgbClr val="000000"/>
                </a:solidFill>
                <a:latin typeface="Times New Roman"/>
                <a:ea typeface="Times New Roman"/>
                <a:cs typeface="Times New Roman"/>
                <a:sym typeface="Times New Roman"/>
              </a:rPr>
              <a:t>cat /var/log/</a:t>
            </a:r>
            <a:r>
              <a:rPr b="1" i="1" lang="en-US" sz="3000">
                <a:latin typeface="Times New Roman"/>
                <a:ea typeface="Times New Roman"/>
                <a:cs typeface="Times New Roman"/>
                <a:sym typeface="Times New Roman"/>
              </a:rPr>
              <a:t>secure</a:t>
            </a:r>
            <a:r>
              <a:rPr b="1" i="1" lang="en-US" sz="3000" u="none" cap="none" strike="noStrike">
                <a:solidFill>
                  <a:srgbClr val="000000"/>
                </a:solidFill>
                <a:latin typeface="Times New Roman"/>
                <a:ea typeface="Times New Roman"/>
                <a:cs typeface="Times New Roman"/>
                <a:sym typeface="Times New Roman"/>
              </a:rPr>
              <a:t> |</a:t>
            </a:r>
            <a:endParaRPr b="1" i="1" sz="1400" u="none" cap="none" strike="noStrike">
              <a:solidFill>
                <a:schemeClr val="dk1"/>
              </a:solidFill>
              <a:latin typeface="Arial"/>
              <a:ea typeface="Arial"/>
              <a:cs typeface="Arial"/>
              <a:sym typeface="Arial"/>
            </a:endParaRPr>
          </a:p>
        </p:txBody>
      </p:sp>
      <p:sp>
        <p:nvSpPr>
          <p:cNvPr id="144" name="Google Shape;144;p26"/>
          <p:cNvSpPr txBox="1"/>
          <p:nvPr/>
        </p:nvSpPr>
        <p:spPr>
          <a:xfrm>
            <a:off x="5215700" y="5302400"/>
            <a:ext cx="17460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i="1" lang="en-US" sz="2800">
                <a:solidFill>
                  <a:schemeClr val="dk1"/>
                </a:solidFill>
                <a:latin typeface="Times New Roman"/>
                <a:ea typeface="Times New Roman"/>
                <a:cs typeface="Times New Roman"/>
                <a:sym typeface="Times New Roman"/>
              </a:rPr>
              <a:t>FreeBSD:</a:t>
            </a:r>
            <a:endParaRPr b="1" i="1" sz="2800">
              <a:solidFill>
                <a:schemeClr val="dk1"/>
              </a:solidFill>
              <a:latin typeface="Times New Roman"/>
              <a:ea typeface="Times New Roman"/>
              <a:cs typeface="Times New Roman"/>
              <a:sym typeface="Times New Roman"/>
            </a:endParaRPr>
          </a:p>
        </p:txBody>
      </p:sp>
      <p:sp>
        <p:nvSpPr>
          <p:cNvPr id="145" name="Google Shape;145;p26"/>
          <p:cNvSpPr txBox="1"/>
          <p:nvPr/>
        </p:nvSpPr>
        <p:spPr>
          <a:xfrm>
            <a:off x="5215700" y="5887250"/>
            <a:ext cx="1688400" cy="6156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i="1" lang="en-US" sz="2800">
                <a:solidFill>
                  <a:schemeClr val="dk1"/>
                </a:solidFill>
                <a:latin typeface="Times New Roman"/>
                <a:ea typeface="Times New Roman"/>
                <a:cs typeface="Times New Roman"/>
                <a:sym typeface="Times New Roman"/>
              </a:rPr>
              <a:t>CentOS:</a:t>
            </a:r>
            <a:endParaRPr b="1" i="1" sz="2800">
              <a:solidFill>
                <a:schemeClr val="dk1"/>
              </a:solidFill>
              <a:latin typeface="Times New Roman"/>
              <a:ea typeface="Times New Roman"/>
              <a:cs typeface="Times New Roman"/>
              <a:sym typeface="Times New Roman"/>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27"/>
          <p:cNvSpPr txBox="1"/>
          <p:nvPr>
            <p:ph idx="12" type="sldNum"/>
          </p:nvPr>
        </p:nvSpPr>
        <p:spPr>
          <a:xfrm>
            <a:off x="11227808" y="6981108"/>
            <a:ext cx="720000" cy="578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US"/>
              <a:t>‹#›</a:t>
            </a:fld>
            <a:endParaRPr/>
          </a:p>
        </p:txBody>
      </p:sp>
      <p:sp>
        <p:nvSpPr>
          <p:cNvPr id="151" name="Google Shape;151;p27"/>
          <p:cNvSpPr txBox="1"/>
          <p:nvPr>
            <p:ph type="title"/>
          </p:nvPr>
        </p:nvSpPr>
        <p:spPr>
          <a:xfrm>
            <a:off x="599040" y="301320"/>
            <a:ext cx="10798500" cy="12621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b="1" lang="en-US"/>
              <a:t>HW 2-1: One liner script (40%)</a:t>
            </a:r>
            <a:endParaRPr b="1"/>
          </a:p>
        </p:txBody>
      </p:sp>
      <p:sp>
        <p:nvSpPr>
          <p:cNvPr id="152" name="Google Shape;152;p27"/>
          <p:cNvSpPr txBox="1"/>
          <p:nvPr>
            <p:ph idx="1" type="body"/>
          </p:nvPr>
        </p:nvSpPr>
        <p:spPr>
          <a:xfrm>
            <a:off x="599050" y="1563425"/>
            <a:ext cx="10830900" cy="5417700"/>
          </a:xfrm>
          <a:prstGeom prst="rect">
            <a:avLst/>
          </a:prstGeom>
        </p:spPr>
        <p:txBody>
          <a:bodyPr anchorCtr="0" anchor="t" bIns="0" lIns="0" spcFirstLastPara="1" rIns="0" wrap="square" tIns="0">
            <a:noAutofit/>
          </a:bodyPr>
          <a:lstStyle/>
          <a:p>
            <a:pPr indent="-412750" lvl="0" marL="457200" rtl="0" algn="l">
              <a:spcBef>
                <a:spcPts val="0"/>
              </a:spcBef>
              <a:spcAft>
                <a:spcPts val="0"/>
              </a:spcAft>
              <a:buClr>
                <a:schemeClr val="dk1"/>
              </a:buClr>
              <a:buSzPts val="2900"/>
              <a:buChar char="●"/>
            </a:pPr>
            <a:r>
              <a:rPr lang="en-US">
                <a:solidFill>
                  <a:schemeClr val="dk1"/>
                </a:solidFill>
              </a:rPr>
              <a:t>Bonus (10%):</a:t>
            </a:r>
            <a:endParaRPr>
              <a:solidFill>
                <a:schemeClr val="dk1"/>
              </a:solidFill>
            </a:endParaRPr>
          </a:p>
          <a:p>
            <a:pPr indent="-412750" lvl="1" marL="914400" rtl="0" algn="l">
              <a:spcBef>
                <a:spcPts val="0"/>
              </a:spcBef>
              <a:spcAft>
                <a:spcPts val="0"/>
              </a:spcAft>
              <a:buClr>
                <a:schemeClr val="dk1"/>
              </a:buClr>
              <a:buSzPts val="2900"/>
              <a:buChar char="○"/>
            </a:pPr>
            <a:r>
              <a:rPr lang="en-US">
                <a:solidFill>
                  <a:schemeClr val="dk1"/>
                </a:solidFill>
              </a:rPr>
              <a:t>Convert the date format of audit_sudo.txt.　(5%)</a:t>
            </a:r>
            <a:endParaRPr>
              <a:solidFill>
                <a:schemeClr val="dk1"/>
              </a:solidFill>
            </a:endParaRPr>
          </a:p>
          <a:p>
            <a:pPr indent="-412750" lvl="2" marL="1371600" rtl="0" algn="l">
              <a:spcBef>
                <a:spcPts val="0"/>
              </a:spcBef>
              <a:spcAft>
                <a:spcPts val="0"/>
              </a:spcAft>
              <a:buClr>
                <a:schemeClr val="dk1"/>
              </a:buClr>
              <a:buSzPts val="2900"/>
              <a:buChar char="■"/>
            </a:pPr>
            <a:r>
              <a:rPr lang="en-US">
                <a:solidFill>
                  <a:schemeClr val="dk1"/>
                </a:solidFill>
              </a:rPr>
              <a:t>Example: </a:t>
            </a:r>
            <a:r>
              <a:rPr b="1" lang="en-US">
                <a:solidFill>
                  <a:schemeClr val="dk1"/>
                </a:solidFill>
              </a:rPr>
              <a:t>Sep 23 16:16:32 → 2021-09-23 16:16:32</a:t>
            </a:r>
            <a:endParaRPr b="1">
              <a:solidFill>
                <a:schemeClr val="dk1"/>
              </a:solidFill>
            </a:endParaRPr>
          </a:p>
          <a:p>
            <a:pPr indent="0" lvl="0" marL="457200" rtl="0" algn="l">
              <a:spcBef>
                <a:spcPts val="0"/>
              </a:spcBef>
              <a:spcAft>
                <a:spcPts val="0"/>
              </a:spcAft>
              <a:buNone/>
            </a:pPr>
            <a:r>
              <a:t/>
            </a:r>
            <a:endParaRPr>
              <a:solidFill>
                <a:schemeClr val="dk1"/>
              </a:solidFill>
            </a:endParaRPr>
          </a:p>
          <a:p>
            <a:pPr indent="0" lvl="0" marL="457200" rtl="0" algn="l">
              <a:spcBef>
                <a:spcPts val="0"/>
              </a:spcBef>
              <a:spcAft>
                <a:spcPts val="0"/>
              </a:spcAft>
              <a:buNone/>
            </a:pPr>
            <a:r>
              <a:t/>
            </a:r>
            <a:endParaRPr>
              <a:solidFill>
                <a:schemeClr val="dk1"/>
              </a:solidFill>
            </a:endParaRPr>
          </a:p>
          <a:p>
            <a:pPr indent="0" lvl="0" marL="457200" rtl="0" algn="l">
              <a:spcBef>
                <a:spcPts val="0"/>
              </a:spcBef>
              <a:spcAft>
                <a:spcPts val="0"/>
              </a:spcAft>
              <a:buNone/>
            </a:pPr>
            <a:r>
              <a:t/>
            </a:r>
            <a:endParaRPr>
              <a:solidFill>
                <a:schemeClr val="dk1"/>
              </a:solidFill>
            </a:endParaRPr>
          </a:p>
          <a:p>
            <a:pPr indent="0" lvl="0" marL="457200" rtl="0" algn="l">
              <a:spcBef>
                <a:spcPts val="0"/>
              </a:spcBef>
              <a:spcAft>
                <a:spcPts val="0"/>
              </a:spcAft>
              <a:buNone/>
            </a:pPr>
            <a:r>
              <a:t/>
            </a:r>
            <a:endParaRPr>
              <a:solidFill>
                <a:schemeClr val="dk1"/>
              </a:solidFill>
            </a:endParaRPr>
          </a:p>
          <a:p>
            <a:pPr indent="-412750" lvl="1" marL="914400" rtl="0" algn="l">
              <a:spcBef>
                <a:spcPts val="0"/>
              </a:spcBef>
              <a:spcAft>
                <a:spcPts val="0"/>
              </a:spcAft>
              <a:buClr>
                <a:schemeClr val="dk1"/>
              </a:buClr>
              <a:buSzPts val="2900"/>
              <a:buChar char="○"/>
            </a:pPr>
            <a:r>
              <a:rPr lang="en-US">
                <a:solidFill>
                  <a:schemeClr val="dk1"/>
                </a:solidFill>
              </a:rPr>
              <a:t>If you can finish homework 2-1 without awk, please email </a:t>
            </a:r>
            <a:r>
              <a:rPr b="1" lang="en-US" sz="2800" u="sng">
                <a:solidFill>
                  <a:srgbClr val="4A86E8"/>
                </a:solidFill>
              </a:rPr>
              <a:t>ta@nasa.cs.nctu.edu.tw</a:t>
            </a:r>
            <a:r>
              <a:rPr lang="en-US">
                <a:solidFill>
                  <a:schemeClr val="dk1"/>
                </a:solidFill>
              </a:rPr>
              <a:t>　(5%)</a:t>
            </a:r>
            <a:endParaRPr>
              <a:solidFill>
                <a:schemeClr val="dk1"/>
              </a:solidFill>
            </a:endParaRPr>
          </a:p>
          <a:p>
            <a:pPr indent="0" lvl="0" marL="457200" rtl="0" algn="l">
              <a:spcBef>
                <a:spcPts val="0"/>
              </a:spcBef>
              <a:spcAft>
                <a:spcPts val="0"/>
              </a:spcAft>
              <a:buNone/>
            </a:pPr>
            <a:r>
              <a:t/>
            </a:r>
            <a:endParaRPr>
              <a:solidFill>
                <a:schemeClr val="dk1"/>
              </a:solidFill>
            </a:endParaRPr>
          </a:p>
        </p:txBody>
      </p:sp>
      <p:pic>
        <p:nvPicPr>
          <p:cNvPr id="153" name="Google Shape;153;p27"/>
          <p:cNvPicPr preferRelativeResize="0"/>
          <p:nvPr/>
        </p:nvPicPr>
        <p:blipFill>
          <a:blip r:embed="rId3">
            <a:alphaModFix/>
          </a:blip>
          <a:stretch>
            <a:fillRect/>
          </a:stretch>
        </p:blipFill>
        <p:spPr>
          <a:xfrm>
            <a:off x="599050" y="3214479"/>
            <a:ext cx="10798499" cy="171089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CSCC NASA">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CSCC NASA">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CSCC NASA">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