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80" r:id="rId3"/>
    <p:sldId id="261" r:id="rId4"/>
    <p:sldId id="282" r:id="rId5"/>
    <p:sldId id="277" r:id="rId6"/>
    <p:sldId id="289" r:id="rId7"/>
    <p:sldId id="290" r:id="rId8"/>
    <p:sldId id="288" r:id="rId9"/>
    <p:sldId id="284" r:id="rId10"/>
    <p:sldId id="285" r:id="rId11"/>
    <p:sldId id="286" r:id="rId12"/>
    <p:sldId id="287" r:id="rId13"/>
    <p:sldId id="283" r:id="rId14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7806" autoAdjust="0"/>
  </p:normalViewPr>
  <p:slideViewPr>
    <p:cSldViewPr>
      <p:cViewPr varScale="1">
        <p:scale>
          <a:sx n="85" d="100"/>
          <a:sy n="85" d="100"/>
        </p:scale>
        <p:origin x="11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210276CB-5A1A-4DA7-A777-D5AFE74B656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2557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1339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0695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833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34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89590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09304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536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24029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95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5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0693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22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81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61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08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159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7059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392237F3-61E5-4BC7-85DB-82584BFAE8F8}" type="slidenum">
              <a:rPr lang="zh-TW" altLang="en-US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ahw1@nasa.cs.nctu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sa.cs.nctu.edu.tw/2015sahw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bsd.org/doc/en/books/handbook/network-ntp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System Administration Practice Homework 1-1 : FreeBSD Base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  <a:endParaRPr lang="en-US" sz="3400" b="0" i="0" u="none" strike="noStrike" cap="none" baseline="0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your XP /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Win7 / Win8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partition and click 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set it bootable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note: Win7's boot partition will be about 100MB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XP's will be the same size as C:</a:t>
            </a: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550" y="2565400"/>
            <a:ext cx="6878637" cy="3829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2456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  <a:endParaRPr lang="en-US" sz="3400" b="0" i="0" u="none" strike="noStrike" cap="none" baseline="0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 </a:t>
            </a:r>
            <a:r>
              <a:rPr lang="en-US" sz="2400" b="0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Write your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;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finish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6175" y="2349500"/>
            <a:ext cx="6859587" cy="377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21301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  <a:endParaRPr lang="en-US" sz="3400" b="0" i="0" u="none" strike="noStrike" cap="none" baseline="0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FreeBSD Boot Manager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2987" y="2205036"/>
            <a:ext cx="6878637" cy="3819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70898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Newsgroup </a:t>
            </a:r>
            <a:r>
              <a:rPr lang="en-US" altLang="zh-TW" dirty="0" err="1" smtClean="0"/>
              <a:t>cs.course.sysadm</a:t>
            </a:r>
            <a:endParaRPr lang="en-US" altLang="zh-TW" dirty="0" smtClean="0"/>
          </a:p>
          <a:p>
            <a:r>
              <a:rPr lang="en-US" altLang="zh-TW" dirty="0" smtClean="0"/>
              <a:t>BS2 board CS-</a:t>
            </a:r>
            <a:r>
              <a:rPr lang="en-US" altLang="zh-TW" dirty="0" err="1" smtClean="0"/>
              <a:t>SysAdmin</a:t>
            </a:r>
            <a:endParaRPr lang="en-US" altLang="zh-TW" dirty="0" smtClean="0"/>
          </a:p>
          <a:p>
            <a:r>
              <a:rPr lang="en-US" altLang="zh-TW" dirty="0" smtClean="0"/>
              <a:t>CSCC </a:t>
            </a:r>
          </a:p>
          <a:p>
            <a:r>
              <a:rPr lang="en-US" altLang="zh-TW" dirty="0" smtClean="0"/>
              <a:t>ta@nasa.cs.nctu.edu.tw</a:t>
            </a:r>
          </a:p>
          <a:p>
            <a:r>
              <a:rPr lang="en-US" altLang="zh-TW" dirty="0">
                <a:ea typeface="新細明體" panose="02020500000000000000" pitchFamily="18" charset="-120"/>
              </a:rPr>
              <a:t>IRC channel #</a:t>
            </a:r>
            <a:r>
              <a:rPr lang="en-US" altLang="zh-TW" dirty="0" err="1">
                <a:ea typeface="新細明體" panose="02020500000000000000" pitchFamily="18" charset="-120"/>
              </a:rPr>
              <a:t>nctuNASA</a:t>
            </a:r>
            <a:r>
              <a:rPr lang="en-US" altLang="zh-TW" dirty="0">
                <a:ea typeface="新細明體" panose="02020500000000000000" pitchFamily="18" charset="-120"/>
              </a:rPr>
              <a:t> on </a:t>
            </a:r>
            <a:r>
              <a:rPr lang="en-US" altLang="zh-TW" dirty="0" err="1">
                <a:ea typeface="新細明體" panose="02020500000000000000" pitchFamily="18" charset="-120"/>
              </a:rPr>
              <a:t>freenode</a:t>
            </a:r>
            <a:endParaRPr lang="en-US" altLang="zh-TW" dirty="0" smtClean="0"/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19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Requirements</a:t>
            </a:r>
            <a:endParaRPr lang="zh-TW" altLang="en-US" smtClean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Basic</a:t>
            </a:r>
          </a:p>
          <a:p>
            <a:pPr lvl="1"/>
            <a:r>
              <a:rPr lang="en-US" altLang="zh-TW" dirty="0" smtClean="0"/>
              <a:t>FreeBSD Base</a:t>
            </a:r>
          </a:p>
          <a:p>
            <a:pPr lvl="2"/>
            <a:r>
              <a:rPr lang="en-US" altLang="zh-TW" dirty="0" smtClean="0"/>
              <a:t>10.1-Release</a:t>
            </a:r>
          </a:p>
          <a:p>
            <a:pPr lvl="2"/>
            <a:r>
              <a:rPr lang="en-US" altLang="zh-TW" dirty="0" smtClean="0"/>
              <a:t>Don’t use other version</a:t>
            </a:r>
          </a:p>
          <a:p>
            <a:pPr lvl="1"/>
            <a:r>
              <a:rPr lang="en-US" altLang="zh-TW" dirty="0" smtClean="0"/>
              <a:t>Add a user </a:t>
            </a:r>
          </a:p>
          <a:p>
            <a:pPr lvl="2"/>
            <a:r>
              <a:rPr lang="en-US" altLang="zh-TW" dirty="0" smtClean="0"/>
              <a:t>User should also be in the ‘wheel’ group</a:t>
            </a:r>
          </a:p>
          <a:p>
            <a:pPr lvl="2"/>
            <a:r>
              <a:rPr lang="en-US" altLang="zh-TW" dirty="0" smtClean="0"/>
              <a:t>Use this user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do this homework instead of root</a:t>
            </a:r>
          </a:p>
          <a:p>
            <a:pPr lvl="1"/>
            <a:r>
              <a:rPr lang="en-US" altLang="zh-TW" dirty="0" smtClean="0"/>
              <a:t>Set your machine to current time zone</a:t>
            </a:r>
            <a:r>
              <a:rPr lang="en-US" altLang="zh-TW" dirty="0" smtClean="0">
                <a:solidFill>
                  <a:schemeClr val="hlink"/>
                </a:solidFill>
              </a:rPr>
              <a:t> and adjust current time</a:t>
            </a:r>
          </a:p>
          <a:p>
            <a:pPr lvl="1"/>
            <a:r>
              <a:rPr lang="en-US" altLang="zh-TW" dirty="0" smtClean="0"/>
              <a:t>Enable </a:t>
            </a:r>
            <a:r>
              <a:rPr lang="en-US" altLang="zh-TW" i="1" dirty="0" err="1" smtClean="0">
                <a:solidFill>
                  <a:srgbClr val="FF0000"/>
                </a:solidFill>
              </a:rPr>
              <a:t>sshd</a:t>
            </a:r>
            <a:endParaRPr lang="en-US" altLang="zh-TW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err="1" smtClean="0">
                <a:effectLst/>
              </a:rPr>
              <a:t>Timezone</a:t>
            </a:r>
            <a:endParaRPr lang="en-US" altLang="zh-TW" dirty="0" smtClean="0">
              <a:effectLst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These must be do as </a:t>
            </a:r>
            <a:r>
              <a:rPr lang="en-US" altLang="zh-TW" dirty="0" smtClean="0">
                <a:solidFill>
                  <a:srgbClr val="FF0000"/>
                </a:solidFill>
              </a:rPr>
              <a:t>root </a:t>
            </a:r>
            <a:r>
              <a:rPr lang="en-US" altLang="zh-TW" dirty="0" smtClean="0"/>
              <a:t>or using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sudo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err="1" smtClean="0"/>
              <a:t>bsdconfig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or</a:t>
            </a:r>
          </a:p>
          <a:p>
            <a:r>
              <a:rPr lang="en-US" altLang="zh-TW" dirty="0" err="1" smtClean="0"/>
              <a:t>tzsetup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or</a:t>
            </a:r>
          </a:p>
          <a:p>
            <a:r>
              <a:rPr lang="en-US" altLang="zh-TW" dirty="0" smtClean="0"/>
              <a:t>Find right </a:t>
            </a:r>
            <a:r>
              <a:rPr lang="en-US" altLang="zh-TW" dirty="0" err="1" smtClean="0"/>
              <a:t>timezone</a:t>
            </a:r>
            <a:r>
              <a:rPr lang="en-US" altLang="zh-TW" dirty="0" smtClean="0"/>
              <a:t> file in 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/share/</a:t>
            </a:r>
            <a:r>
              <a:rPr lang="en-US" altLang="zh-TW" dirty="0" err="1" smtClean="0"/>
              <a:t>zoneinfo</a:t>
            </a:r>
            <a:r>
              <a:rPr lang="en-US" altLang="zh-TW" dirty="0" smtClean="0"/>
              <a:t> and copy to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localtime</a:t>
            </a:r>
            <a:endParaRPr lang="en-US" altLang="zh-TW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33056"/>
            <a:ext cx="4537075" cy="27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Submission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Login with the user you created</a:t>
            </a:r>
          </a:p>
          <a:p>
            <a:r>
              <a:rPr lang="en-US" altLang="zh-TW" dirty="0" smtClean="0"/>
              <a:t>$ </a:t>
            </a:r>
            <a:r>
              <a:rPr lang="en-US" altLang="zh-TW" dirty="0" err="1" smtClean="0"/>
              <a:t>rm</a:t>
            </a:r>
            <a:r>
              <a:rPr lang="en-US" altLang="zh-TW" dirty="0" smtClean="0"/>
              <a:t> -f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/sahw1-1.tmp</a:t>
            </a:r>
          </a:p>
          <a:p>
            <a:pPr lvl="1"/>
            <a:r>
              <a:rPr lang="en-US" altLang="zh-TW" dirty="0" smtClean="0"/>
              <a:t>Perform this as root if it cried about ‘Permission denied’</a:t>
            </a:r>
          </a:p>
          <a:p>
            <a:r>
              <a:rPr lang="en-US" altLang="zh-TW" dirty="0" smtClean="0"/>
              <a:t>$ </a:t>
            </a:r>
            <a:r>
              <a:rPr lang="en-US" altLang="zh-TW" dirty="0" err="1" smtClean="0"/>
              <a:t>uname</a:t>
            </a:r>
            <a:r>
              <a:rPr lang="en-US" altLang="zh-TW" dirty="0" smtClean="0"/>
              <a:t> -a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/sahw1-1.tmp</a:t>
            </a:r>
          </a:p>
          <a:p>
            <a:r>
              <a:rPr lang="en-US" altLang="zh-TW" dirty="0" smtClean="0"/>
              <a:t>$ date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/sahw1-1.tmp</a:t>
            </a:r>
          </a:p>
          <a:p>
            <a:pPr lvl="1"/>
            <a:r>
              <a:rPr lang="en-US" altLang="zh-TW" dirty="0" smtClean="0"/>
              <a:t>Please keep your language settings as </a:t>
            </a:r>
            <a:r>
              <a:rPr lang="en-US" altLang="zh-TW" dirty="0" smtClean="0">
                <a:solidFill>
                  <a:srgbClr val="FF0000"/>
                </a:solidFill>
              </a:rPr>
              <a:t>English (</a:t>
            </a:r>
            <a:r>
              <a:rPr lang="en-US" altLang="zh-TW" dirty="0" err="1" smtClean="0">
                <a:solidFill>
                  <a:srgbClr val="FF0000"/>
                </a:solidFill>
              </a:rPr>
              <a:t>en</a:t>
            </a:r>
            <a:r>
              <a:rPr lang="en-US" altLang="zh-TW" dirty="0" smtClean="0">
                <a:solidFill>
                  <a:srgbClr val="FF0000"/>
                </a:solidFill>
              </a:rPr>
              <a:t>-US)</a:t>
            </a:r>
          </a:p>
          <a:p>
            <a:r>
              <a:rPr lang="en-US" altLang="zh-TW" dirty="0" smtClean="0"/>
              <a:t>$ id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/sahw1-1.tmp</a:t>
            </a:r>
          </a:p>
          <a:p>
            <a:r>
              <a:rPr lang="en-US" altLang="zh-TW" dirty="0" smtClean="0"/>
              <a:t>$ service </a:t>
            </a:r>
            <a:r>
              <a:rPr lang="en-US" altLang="zh-TW" dirty="0" err="1" smtClean="0"/>
              <a:t>sshd</a:t>
            </a:r>
            <a:r>
              <a:rPr lang="en-US" altLang="zh-TW" dirty="0" smtClean="0"/>
              <a:t> status &gt;&gt;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/sahw1-1.tmp</a:t>
            </a:r>
          </a:p>
          <a:p>
            <a:r>
              <a:rPr lang="en-US" altLang="zh-TW" dirty="0" smtClean="0"/>
              <a:t>$ mail -s '[SAHW1-1] 0005566' </a:t>
            </a:r>
            <a:r>
              <a:rPr lang="en-US" altLang="zh-TW" dirty="0" smtClean="0">
                <a:hlinkClick r:id="rId2"/>
              </a:rPr>
              <a:t>sahw1@nasa.cs.nctu.edu.tw</a:t>
            </a:r>
            <a:r>
              <a:rPr lang="en-US" altLang="zh-TW" dirty="0" smtClean="0"/>
              <a:t> &lt;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/sahw1-1.tmp</a:t>
            </a:r>
          </a:p>
          <a:p>
            <a:endParaRPr lang="zh-TW" altLang="en-US" dirty="0" smtClean="0"/>
          </a:p>
        </p:txBody>
      </p:sp>
      <p:sp>
        <p:nvSpPr>
          <p:cNvPr id="6148" name="文字方塊 3"/>
          <p:cNvSpPr txBox="1">
            <a:spLocks noChangeArrowheads="1"/>
          </p:cNvSpPr>
          <p:nvPr/>
        </p:nvSpPr>
        <p:spPr bwMode="auto">
          <a:xfrm>
            <a:off x="6227763" y="908050"/>
            <a:ext cx="187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$ : shell prompt</a:t>
            </a:r>
            <a:endParaRPr lang="zh-TW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effectLst/>
              </a:rPr>
              <a:t>Check submission result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Web page </a:t>
            </a:r>
            <a:r>
              <a:rPr lang="en-US" altLang="zh-TW" dirty="0" smtClean="0"/>
              <a:t>at </a:t>
            </a:r>
            <a:r>
              <a:rPr lang="en-US" altLang="zh-TW" dirty="0">
                <a:hlinkClick r:id="rId2"/>
              </a:rPr>
              <a:t>https://nasa.cs.nctu.edu.tw/2015sahw1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You can submit many </a:t>
            </a:r>
            <a:r>
              <a:rPr lang="en-US" altLang="zh-TW" dirty="0"/>
              <a:t>times, </a:t>
            </a:r>
            <a:r>
              <a:rPr lang="en-US" altLang="zh-TW" dirty="0" smtClean="0"/>
              <a:t>only </a:t>
            </a:r>
            <a:r>
              <a:rPr lang="en-US" altLang="zh-TW" dirty="0"/>
              <a:t>the last </a:t>
            </a:r>
            <a:r>
              <a:rPr lang="en-US" altLang="zh-TW" dirty="0" smtClean="0"/>
              <a:t>count</a:t>
            </a:r>
          </a:p>
          <a:p>
            <a:r>
              <a:rPr lang="en-US" altLang="zh-TW" dirty="0" smtClean="0"/>
              <a:t>Due: </a:t>
            </a:r>
            <a:r>
              <a:rPr lang="en-US" altLang="zh-TW" dirty="0" smtClean="0">
                <a:solidFill>
                  <a:srgbClr val="FF0000"/>
                </a:solidFill>
              </a:rPr>
              <a:t>10</a:t>
            </a:r>
            <a:r>
              <a:rPr lang="en-US" altLang="zh-TW" dirty="0" smtClean="0">
                <a:solidFill>
                  <a:srgbClr val="FF0000"/>
                </a:solidFill>
              </a:rPr>
              <a:t>/1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FAQ(1/3</a:t>
            </a:r>
            <a:r>
              <a:rPr lang="en-US" sz="3400" b="0" i="0" u="none" strike="noStrike" cap="none" baseline="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 lnSpcReduction="10000"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Adjust current time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ntpdate(8) //non-continuous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or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ntpd(8) //continuous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lang="en-US" sz="1800" b="0" i="0" u="sng" strike="noStrike" cap="none" baseline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http://www.freebsd.org/doc/en/books/handbook/network-ntp.html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Server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time.stdtime.gov.tw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tick.stdtime.gov.tw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tock.stdtime.gov.tw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watch.stdtime.gov.tw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clock.stdtime.gov.tw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Times New Roman"/>
              <a:buChar char="➢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server 0.tw.pool.ntp.org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Times New Roman"/>
              <a:buChar char="➢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server 1.asia.pool.ntp.org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Times New Roman"/>
              <a:buChar char="➢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server 2.asia.pool.ntp.org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37536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FAQ(2/3</a:t>
            </a:r>
            <a:r>
              <a:rPr lang="en-US" sz="3400" b="0" i="0" u="none" strike="noStrike" cap="none" baseline="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My network is </a:t>
            </a:r>
            <a:r>
              <a:rPr lang="en-US" sz="24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not </a:t>
            </a:r>
            <a:r>
              <a:rPr lang="en-US" sz="2400" b="0" i="0" u="none" strike="noStrike" cap="none" baseline="0" smtClean="0">
                <a:latin typeface="Times New Roman"/>
                <a:ea typeface="Times New Roman"/>
                <a:cs typeface="Times New Roman"/>
                <a:sym typeface="Times New Roman"/>
              </a:rPr>
              <a:t>working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endParaRPr lang="en-US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VM </a:t>
            </a: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Make sure you have correct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VirtualBox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/VMWare settings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Make sure your host computer has Internet access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Install on a real machine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dirty="0">
                <a:ea typeface="Times New Roman"/>
                <a:cs typeface="Times New Roman"/>
                <a:sym typeface="Times New Roman"/>
              </a:rPr>
              <a:t>your </a:t>
            </a:r>
            <a:r>
              <a:rPr lang="en-US" dirty="0" smtClean="0">
                <a:ea typeface="Times New Roman"/>
                <a:cs typeface="Times New Roman"/>
                <a:sym typeface="Times New Roman"/>
              </a:rPr>
              <a:t>dormitory, switch to windows </a:t>
            </a:r>
            <a:r>
              <a:rPr lang="en-US" dirty="0"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dirty="0" smtClean="0">
                <a:ea typeface="Times New Roman"/>
                <a:cs typeface="Times New Roman"/>
                <a:sym typeface="Times New Roman"/>
              </a:rPr>
              <a:t>authenticate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Use w3m command line browser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www/w3m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2947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  <a:endParaRPr lang="en-US" sz="3400" b="0" i="0" u="none" strike="noStrike" cap="none" baseline="0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WinXP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Win7 / 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Win8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gone…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sysctl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kern.geom.debugflags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=16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 </a:t>
            </a:r>
            <a:r>
              <a:rPr lang="en-US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sade</a:t>
            </a: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=&gt; Partition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7750" y="2632973"/>
            <a:ext cx="6898100" cy="402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92492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  <a:endParaRPr lang="en-US" sz="3400" b="0" i="0" u="none" strike="noStrike" cap="none" baseline="0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7450" y="2133600"/>
            <a:ext cx="6897686" cy="3838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2901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Meeting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opos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Lab</Template>
  <TotalTime>1643</TotalTime>
  <Words>287</Words>
  <Application>Microsoft Office PowerPoint</Application>
  <PresentationFormat>如螢幕大小 (4:3)</PresentationFormat>
  <Paragraphs>77</Paragraphs>
  <Slides>13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Futura Md BT</vt:lpstr>
      <vt:lpstr>華康標楷體(P)</vt:lpstr>
      <vt:lpstr>華康儷粗黑(P)</vt:lpstr>
      <vt:lpstr>新細明體</vt:lpstr>
      <vt:lpstr>標楷體</vt:lpstr>
      <vt:lpstr>Arial</vt:lpstr>
      <vt:lpstr>Times</vt:lpstr>
      <vt:lpstr>Times New Roman</vt:lpstr>
      <vt:lpstr>Wingdings</vt:lpstr>
      <vt:lpstr>proposal</vt:lpstr>
      <vt:lpstr>System Administration Practice Homework 1-1 : FreeBSD Base</vt:lpstr>
      <vt:lpstr>Requirements</vt:lpstr>
      <vt:lpstr>Timezone</vt:lpstr>
      <vt:lpstr>Submission</vt:lpstr>
      <vt:lpstr>Check submission result</vt:lpstr>
      <vt:lpstr>FAQ(1/3)</vt:lpstr>
      <vt:lpstr>FAQ(2/3)</vt:lpstr>
      <vt:lpstr>FAQ(3/3)</vt:lpstr>
      <vt:lpstr>FAQ(3/3)</vt:lpstr>
      <vt:lpstr>FAQ(3/3)</vt:lpstr>
      <vt:lpstr>FAQ(3/3)</vt:lpstr>
      <vt:lpstr>FAQ(3/3)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204</cp:revision>
  <dcterms:created xsi:type="dcterms:W3CDTF">1601-01-01T00:00:00Z</dcterms:created>
  <dcterms:modified xsi:type="dcterms:W3CDTF">2015-09-20T17:14:48Z</dcterms:modified>
</cp:coreProperties>
</file>