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  <p:sldMasterId id="214748366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797675" cy="987425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1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51275" y="0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31862" y="741362"/>
            <a:ext cx="4933949" cy="37020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380536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51275" y="9380536"/>
            <a:ext cx="2946399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49874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49" cy="444341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19793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4251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9135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472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0934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8346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931862" y="741362"/>
            <a:ext cx="4933800" cy="3701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239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906462" y="4691062"/>
            <a:ext cx="4984799" cy="4443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249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 rot="5400000">
            <a:off x="4873624" y="2206624"/>
            <a:ext cx="583564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4"/>
            <a:ext cx="583564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  <a:defRPr sz="3000"/>
            </a:lvl1pPr>
            <a:lvl2pPr marL="74295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742950" marR="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marR="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2552699" y="-114300"/>
            <a:ext cx="4648199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區段標題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Times New Roman"/>
              <a:defRPr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0" y="0"/>
            <a:ext cx="609599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 rot="5400000">
            <a:off x="-2016918" y="2242342"/>
            <a:ext cx="4668836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rme"/>
              <a:buNone/>
            </a:pPr>
            <a:r>
              <a:rPr lang="en-US" sz="2400" b="0" i="1" u="none" strike="noStrike" cap="none" baseline="0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</a:p>
        </p:txBody>
      </p:sp>
      <p:sp>
        <p:nvSpPr>
          <p:cNvPr id="13" name="Shape 13"/>
          <p:cNvSpPr/>
          <p:nvPr/>
        </p:nvSpPr>
        <p:spPr>
          <a:xfrm>
            <a:off x="125411" y="6400800"/>
            <a:ext cx="304799" cy="304799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x="990600" y="1182687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/>
        </p:nvSpPr>
        <p:spPr>
          <a:xfrm>
            <a:off x="0" y="0"/>
            <a:ext cx="1219199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Shape 50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rnd">
            <a:solidFill>
              <a:srgbClr val="00339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1" name="Shape 51"/>
          <p:cNvSpPr txBox="1"/>
          <p:nvPr/>
        </p:nvSpPr>
        <p:spPr>
          <a:xfrm>
            <a:off x="914400" y="609600"/>
            <a:ext cx="1219199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609600" y="2514600"/>
            <a:ext cx="1219199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marL="742950" marR="0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marL="1143000" marR="0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marL="1600200" marR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.org/wik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://www.twbsd.org/cht/book/ch11.htm" TargetMode="External"/><Relationship Id="rId4" Type="http://schemas.openxmlformats.org/officeDocument/2006/relationships/hyperlink" Target="http://www.freebsd.org/doc/en/books/handbook/x11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2124075" y="2023110"/>
            <a:ext cx="6553200" cy="1148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333399"/>
              </a:buClr>
              <a:buSzPct val="25000"/>
            </a:pPr>
            <a:r>
              <a:rPr lang="en-US" sz="3400" b="0" i="0" u="none" strike="noStrike" cap="none" baseline="0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Administration </a:t>
            </a:r>
            <a:r>
              <a:rPr lang="en-US" altLang="zh-TW" sz="3400" b="0" i="0" u="none" strike="noStrike" cap="none" baseline="0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Practice</a:t>
            </a:r>
            <a:br>
              <a:rPr lang="en-US" altLang="zh-TW" sz="3400" b="0" i="0" u="none" strike="noStrike" cap="none" baseline="0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altLang="zh-TW" sz="3400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Homework 1-2 : X </a:t>
            </a:r>
            <a:r>
              <a:rPr lang="en-US" altLang="zh-TW" sz="3400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 </a:t>
            </a:r>
            <a:r>
              <a:rPr lang="en-US" altLang="zh-TW" sz="3400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</a:t>
            </a:r>
            <a:endParaRPr lang="en-US" sz="3400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2128836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lctseng</a:t>
            </a:r>
            <a:endParaRPr lang="en-US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References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Some useful information: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Times New Roman"/>
              <a:buChar char="❏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http://www.x.org/wiki/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Times New Roman"/>
              <a:buChar char="❏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http://www.freebsd.org/doc/en/books/handbook/x11.html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Times New Roman"/>
              <a:buChar char="❏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http://www.twbsd.org/cht/book/ch11.htm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145800" y="6371700"/>
            <a:ext cx="844799" cy="4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Requirements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3000" dirty="0"/>
              <a:t>Basic system</a:t>
            </a:r>
          </a:p>
          <a:p>
            <a:pPr marL="914400" lvl="1" indent="-4191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3000" dirty="0"/>
              <a:t>Build a basic X Server and Window Manager and </a:t>
            </a:r>
            <a:r>
              <a:rPr lang="en-US" sz="3000" dirty="0">
                <a:solidFill>
                  <a:srgbClr val="FF0000"/>
                </a:solidFill>
              </a:rPr>
              <a:t>Wine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3000" dirty="0"/>
              <a:t>Software Rank B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3000" dirty="0"/>
              <a:t>Software Rank A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3000" dirty="0"/>
              <a:t>Software Rank S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sz="3000" dirty="0"/>
              <a:t>Bonus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Choose to install </a:t>
            </a:r>
            <a:r>
              <a:rPr lang="en-US" dirty="0">
                <a:solidFill>
                  <a:srgbClr val="FF0000"/>
                </a:solidFill>
              </a:rPr>
              <a:t>one</a:t>
            </a:r>
            <a:r>
              <a:rPr lang="en-US" dirty="0"/>
              <a:t> application for each </a:t>
            </a:r>
            <a:r>
              <a:rPr lang="en-US" dirty="0" smtClean="0"/>
              <a:t>category</a:t>
            </a:r>
            <a:endParaRPr lang="en-US" dirty="0">
              <a:solidFill>
                <a:srgbClr val="FF0000"/>
              </a:solidFill>
            </a:endParaRPr>
          </a:p>
          <a:p>
            <a:pPr marL="857250" lvl="1" indent="-419100">
              <a:spcBef>
                <a:spcPts val="0"/>
              </a:spcBef>
              <a:buFont typeface="Times New Roman"/>
              <a:buChar char="❏"/>
            </a:pPr>
            <a:r>
              <a:rPr lang="en-US" dirty="0" smtClean="0">
                <a:solidFill>
                  <a:schemeClr val="tx1"/>
                </a:solidFill>
              </a:rPr>
              <a:t>You still can install </a:t>
            </a:r>
            <a:r>
              <a:rPr lang="en-US" dirty="0">
                <a:solidFill>
                  <a:schemeClr val="tx1"/>
                </a:solidFill>
              </a:rPr>
              <a:t>more than one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precaution</a:t>
            </a:r>
            <a:endParaRPr lang="en-US" dirty="0" smtClean="0">
              <a:solidFill>
                <a:schemeClr val="tx1"/>
              </a:solidFill>
            </a:endParaRPr>
          </a:p>
          <a:p>
            <a:pPr marL="857250" lvl="1" indent="-419100">
              <a:spcBef>
                <a:spcPts val="0"/>
              </a:spcBef>
              <a:buFont typeface="Times New Roman"/>
              <a:buChar char="❏"/>
            </a:pPr>
            <a:r>
              <a:rPr lang="en-US" altLang="zh-TW" dirty="0">
                <a:solidFill>
                  <a:srgbClr val="FF0000"/>
                </a:solidFill>
              </a:rPr>
              <a:t>* for recommended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endParaRPr lang="en-US" dirty="0" smtClean="0"/>
          </a:p>
        </p:txBody>
      </p:sp>
      <p:sp>
        <p:nvSpPr>
          <p:cNvPr id="74" name="Shape 74"/>
          <p:cNvSpPr txBox="1"/>
          <p:nvPr/>
        </p:nvSpPr>
        <p:spPr>
          <a:xfrm>
            <a:off x="145800" y="6371700"/>
            <a:ext cx="844799" cy="4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Software Rank B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09999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Terminal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/>
              <a:t>rxvt</a:t>
            </a:r>
            <a:endParaRPr lang="en-US" dirty="0"/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>
                <a:solidFill>
                  <a:srgbClr val="FF0000"/>
                </a:solidFill>
              </a:rPr>
              <a:t>xterm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/>
              <a:t>eterm</a:t>
            </a:r>
            <a:endParaRPr lang="en-US" dirty="0"/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/>
              <a:t>aterm</a:t>
            </a:r>
            <a:endParaRPr lang="en-US" dirty="0"/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FTP client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>
                <a:solidFill>
                  <a:srgbClr val="FF0000"/>
                </a:solidFill>
              </a:rPr>
              <a:t>filezilla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>
                <a:solidFill>
                  <a:schemeClr val="dk1"/>
                </a:solidFill>
              </a:rPr>
              <a:t>Mail client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>
                <a:solidFill>
                  <a:srgbClr val="FF0000"/>
                </a:solidFill>
              </a:rPr>
              <a:t>Thunderbird*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>
                <a:solidFill>
                  <a:schemeClr val="dk1"/>
                </a:solidFill>
              </a:rPr>
              <a:t>Evolution</a:t>
            </a:r>
          </a:p>
          <a:p>
            <a:pPr marL="15240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09999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Instant Messenger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>
                <a:solidFill>
                  <a:srgbClr val="FF0000"/>
                </a:solidFill>
              </a:rPr>
              <a:t>pidgin*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PDF reader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>
                <a:solidFill>
                  <a:srgbClr val="FF0000"/>
                </a:solidFill>
              </a:rPr>
              <a:t>Xpdf</a:t>
            </a:r>
            <a:r>
              <a:rPr lang="en-US" dirty="0">
                <a:solidFill>
                  <a:srgbClr val="FF0000"/>
                </a:solidFill>
              </a:rPr>
              <a:t> *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evince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/>
              <a:t>mupdf</a:t>
            </a:r>
            <a:endParaRPr lang="en-US" dirty="0"/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Browser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>
                <a:solidFill>
                  <a:srgbClr val="FF0000"/>
                </a:solidFill>
              </a:rPr>
              <a:t>Firefox*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Opera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Chromium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145800" y="6371700"/>
            <a:ext cx="844799" cy="4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Software Rank A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4268699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Browser </a:t>
            </a:r>
            <a:endParaRPr lang="en-US" dirty="0" smtClean="0"/>
          </a:p>
          <a:p>
            <a:pPr marL="76200" lvl="0" indent="0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(with Flash support)</a:t>
            </a:r>
            <a:endParaRPr lang="en-US" dirty="0">
              <a:solidFill>
                <a:srgbClr val="FF0000"/>
              </a:solidFill>
            </a:endParaRP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>
                <a:solidFill>
                  <a:srgbClr val="FF0000"/>
                </a:solidFill>
              </a:rPr>
              <a:t>Firefox*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Opera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Chromium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Multimedia : Video, Audio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>
                <a:solidFill>
                  <a:srgbClr val="FF0000"/>
                </a:solidFill>
              </a:rPr>
              <a:t>Mplayer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VLC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/>
              <a:t>Xmms</a:t>
            </a:r>
            <a:endParaRPr lang="en-US" dirty="0"/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BBS client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>
                <a:solidFill>
                  <a:srgbClr val="FF0000"/>
                </a:solidFill>
              </a:rPr>
              <a:t>pcmanx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5259300" y="1447800"/>
            <a:ext cx="3503699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Pictures editor/viewer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>
                <a:solidFill>
                  <a:srgbClr val="FF0000"/>
                </a:solidFill>
              </a:rPr>
              <a:t>Gimp*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Remote desktop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>
                <a:solidFill>
                  <a:srgbClr val="FF0000"/>
                </a:solidFill>
              </a:rPr>
              <a:t>freeNX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pPr marL="1371600" lvl="2" indent="-381000" rtl="0">
              <a:spcBef>
                <a:spcPts val="0"/>
              </a:spcBef>
              <a:buClr>
                <a:schemeClr val="lt2"/>
              </a:buClr>
              <a:buSzPct val="100000"/>
              <a:buFont typeface="Times New Roman"/>
              <a:buChar char="❏"/>
            </a:pPr>
            <a:r>
              <a:rPr lang="en-US" dirty="0"/>
              <a:t>(32bits only)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>
                <a:solidFill>
                  <a:schemeClr val="dk1"/>
                </a:solidFill>
              </a:rPr>
              <a:t>tightvnc</a:t>
            </a:r>
            <a:endParaRPr lang="en-US" dirty="0">
              <a:solidFill>
                <a:schemeClr val="dk1"/>
              </a:solidFill>
            </a:endParaRP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>
                <a:solidFill>
                  <a:schemeClr val="dk1"/>
                </a:solidFill>
              </a:rPr>
              <a:t>tigervnc</a:t>
            </a:r>
            <a:endParaRPr lang="en-US" dirty="0">
              <a:solidFill>
                <a:schemeClr val="dk1"/>
              </a:solidFill>
            </a:endParaRP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/>
              <a:t>Tsclient</a:t>
            </a:r>
            <a:endParaRPr lang="en-US" dirty="0"/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/>
              <a:t>Remmina</a:t>
            </a:r>
            <a:endParaRPr lang="en-US" dirty="0"/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/>
              <a:t>vinagre</a:t>
            </a:r>
            <a:endParaRPr lang="en-US" dirty="0"/>
          </a:p>
        </p:txBody>
      </p:sp>
      <p:sp>
        <p:nvSpPr>
          <p:cNvPr id="90" name="Shape 90"/>
          <p:cNvSpPr txBox="1"/>
          <p:nvPr/>
        </p:nvSpPr>
        <p:spPr>
          <a:xfrm>
            <a:off x="145800" y="6371700"/>
            <a:ext cx="844799" cy="4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Software Rank 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09999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Office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/>
              <a:t>openoffice</a:t>
            </a:r>
            <a:endParaRPr lang="en-US" dirty="0"/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>
                <a:solidFill>
                  <a:srgbClr val="FF0000"/>
                </a:solidFill>
              </a:rPr>
              <a:t>libreoffice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Virtual Machine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>
                <a:solidFill>
                  <a:srgbClr val="FF0000"/>
                </a:solidFill>
              </a:rPr>
              <a:t>virtualbox-ose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err="1"/>
              <a:t>aqemu</a:t>
            </a:r>
            <a:endParaRPr lang="en-US" dirty="0"/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P2P software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>
                <a:solidFill>
                  <a:srgbClr val="FF0000"/>
                </a:solidFill>
              </a:rPr>
              <a:t>transmission*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/>
              <a:t>deluge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09999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/>
          <p:nvPr/>
        </p:nvSpPr>
        <p:spPr>
          <a:xfrm>
            <a:off x="145800" y="6371700"/>
            <a:ext cx="844799" cy="4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6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Bonus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09999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IDE Environment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Code::Blocks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geany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Games (in Wine)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Misc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applications which cannot be built up easily 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09999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x="145800" y="6371700"/>
            <a:ext cx="844799" cy="4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7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Due </a:t>
            </a:r>
            <a:r>
              <a:rPr lang="en-US" dirty="0" smtClean="0"/>
              <a:t>Day</a:t>
            </a:r>
            <a:endParaRPr lang="en-US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smtClean="0"/>
              <a:t>Will </a:t>
            </a:r>
            <a:r>
              <a:rPr lang="en-US" dirty="0"/>
              <a:t>be announced in </a:t>
            </a:r>
            <a:r>
              <a:rPr lang="en-US" dirty="0" smtClean="0"/>
              <a:t>HW1-3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 dirty="0" smtClean="0"/>
              <a:t>Important! DO NOT use </a:t>
            </a:r>
            <a:r>
              <a:rPr lang="en-US" dirty="0" smtClean="0">
                <a:solidFill>
                  <a:srgbClr val="FF0000"/>
                </a:solidFill>
              </a:rPr>
              <a:t>root</a:t>
            </a:r>
            <a:r>
              <a:rPr lang="en-US" dirty="0" smtClean="0"/>
              <a:t> account when demonstrating your homework!</a:t>
            </a:r>
          </a:p>
          <a:p>
            <a:pPr marL="857250" lvl="1" indent="-419100">
              <a:spcBef>
                <a:spcPts val="0"/>
              </a:spcBef>
              <a:buFont typeface="Times New Roman"/>
              <a:buChar char="❏"/>
            </a:pPr>
            <a:r>
              <a:rPr lang="en-US" dirty="0" smtClean="0"/>
              <a:t>Try to use </a:t>
            </a:r>
            <a:r>
              <a:rPr lang="en-US" dirty="0" smtClean="0">
                <a:solidFill>
                  <a:srgbClr val="FF0000"/>
                </a:solidFill>
              </a:rPr>
              <a:t>normal user with </a:t>
            </a:r>
            <a:r>
              <a:rPr lang="en-US" dirty="0" err="1" smtClean="0">
                <a:solidFill>
                  <a:srgbClr val="FF0000"/>
                </a:solidFill>
              </a:rPr>
              <a:t>sudo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when doing your homework</a:t>
            </a:r>
            <a:endParaRPr lang="en-US" dirty="0"/>
          </a:p>
        </p:txBody>
      </p:sp>
      <p:sp>
        <p:nvSpPr>
          <p:cNvPr id="113" name="Shape 113"/>
          <p:cNvSpPr txBox="1"/>
          <p:nvPr/>
        </p:nvSpPr>
        <p:spPr>
          <a:xfrm>
            <a:off x="145800" y="6371700"/>
            <a:ext cx="844799" cy="4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8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Help!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Newsgroup </a:t>
            </a:r>
            <a:r>
              <a:rPr lang="en-US" altLang="zh-TW" dirty="0" err="1" smtClean="0"/>
              <a:t>cs.course.sysadm</a:t>
            </a:r>
            <a:endParaRPr lang="en-US" altLang="zh-TW" dirty="0" smtClean="0"/>
          </a:p>
          <a:p>
            <a:r>
              <a:rPr lang="en-US" altLang="zh-TW" dirty="0" smtClean="0"/>
              <a:t>BS2 board CS-</a:t>
            </a:r>
            <a:r>
              <a:rPr lang="en-US" altLang="zh-TW" dirty="0" err="1" smtClean="0"/>
              <a:t>SysAdmin</a:t>
            </a:r>
            <a:endParaRPr lang="en-US" altLang="zh-TW" dirty="0" smtClean="0"/>
          </a:p>
          <a:p>
            <a:r>
              <a:rPr lang="en-US" altLang="zh-TW" dirty="0" smtClean="0"/>
              <a:t>CSCC </a:t>
            </a:r>
          </a:p>
          <a:p>
            <a:r>
              <a:rPr lang="en-US" altLang="zh-TW" dirty="0" smtClean="0"/>
              <a:t>ta@nasa.cs.nctu.edu.tw</a:t>
            </a:r>
          </a:p>
          <a:p>
            <a:r>
              <a:rPr lang="en-US" altLang="zh-TW" dirty="0">
                <a:ea typeface="新細明體" panose="02020500000000000000" pitchFamily="18" charset="-120"/>
              </a:rPr>
              <a:t>IRC channel #</a:t>
            </a:r>
            <a:r>
              <a:rPr lang="en-US" altLang="zh-TW" dirty="0" err="1">
                <a:ea typeface="新細明體" panose="02020500000000000000" pitchFamily="18" charset="-120"/>
              </a:rPr>
              <a:t>nctuNASA</a:t>
            </a:r>
            <a:r>
              <a:rPr lang="en-US" altLang="zh-TW" dirty="0">
                <a:ea typeface="新細明體" panose="02020500000000000000" pitchFamily="18" charset="-120"/>
              </a:rPr>
              <a:t> on </a:t>
            </a:r>
            <a:r>
              <a:rPr lang="en-US" altLang="zh-TW" dirty="0" err="1">
                <a:ea typeface="新細明體" panose="02020500000000000000" pitchFamily="18" charset="-120"/>
              </a:rPr>
              <a:t>freenode</a:t>
            </a:r>
            <a:endParaRPr lang="en-US" altLang="zh-TW" dirty="0" smtClean="0"/>
          </a:p>
          <a:p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28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228</Words>
  <Application>Microsoft Office PowerPoint</Application>
  <PresentationFormat>如螢幕大小 (4:3)</PresentationFormat>
  <Paragraphs>94</Paragraphs>
  <Slides>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Carme</vt:lpstr>
      <vt:lpstr>新細明體</vt:lpstr>
      <vt:lpstr>Arial</vt:lpstr>
      <vt:lpstr>Times New Roman</vt:lpstr>
      <vt:lpstr>proposal</vt:lpstr>
      <vt:lpstr>1_proposal</vt:lpstr>
      <vt:lpstr>System Administration Practice Homework 1-2 : X Window System</vt:lpstr>
      <vt:lpstr>References</vt:lpstr>
      <vt:lpstr>Requirements</vt:lpstr>
      <vt:lpstr>Software Rank B</vt:lpstr>
      <vt:lpstr>Software Rank A</vt:lpstr>
      <vt:lpstr>Software Rank S</vt:lpstr>
      <vt:lpstr>Bonus</vt:lpstr>
      <vt:lpstr>Due Day</vt:lpstr>
      <vt:lpstr>Help!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Administration Practice Homework 1-2 : X Window System</dc:title>
  <dc:creator>Liang-Chi Tseng</dc:creator>
  <cp:keywords>CSCC</cp:keywords>
  <cp:lastModifiedBy>Liang-Chi Tseng</cp:lastModifiedBy>
  <cp:revision>5</cp:revision>
  <dcterms:modified xsi:type="dcterms:W3CDTF">2015-09-22T01:42:06Z</dcterms:modified>
</cp:coreProperties>
</file>