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310" r:id="rId3"/>
    <p:sldId id="323" r:id="rId4"/>
    <p:sldId id="311" r:id="rId5"/>
    <p:sldId id="339" r:id="rId6"/>
    <p:sldId id="337" r:id="rId7"/>
    <p:sldId id="325" r:id="rId8"/>
    <p:sldId id="324" r:id="rId9"/>
    <p:sldId id="340" r:id="rId10"/>
    <p:sldId id="326" r:id="rId11"/>
    <p:sldId id="327" r:id="rId12"/>
    <p:sldId id="328" r:id="rId13"/>
    <p:sldId id="331" r:id="rId14"/>
    <p:sldId id="341" r:id="rId15"/>
    <p:sldId id="332" r:id="rId16"/>
    <p:sldId id="335" r:id="rId17"/>
    <p:sldId id="334" r:id="rId18"/>
    <p:sldId id="338" r:id="rId19"/>
    <p:sldId id="333" r:id="rId20"/>
    <p:sldId id="336" r:id="rId21"/>
    <p:sldId id="342" r:id="rId22"/>
    <p:sldId id="343" r:id="rId23"/>
    <p:sldId id="315" r:id="rId24"/>
    <p:sldId id="321" r:id="rId25"/>
    <p:sldId id="317" r:id="rId26"/>
    <p:sldId id="322" r:id="rId27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1EA0D-493B-44E2-B3F7-96641D89B1F7}" type="datetimeFigureOut">
              <a:rPr lang="zh-TW" altLang="en-US" smtClean="0"/>
              <a:t>2015/10/22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FF691-8E17-4D71-89E9-CBE0C55C9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96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FF691-8E17-4D71-89E9-CBE0C55C9B7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040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72548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44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1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92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5122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91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25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67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05290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6018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09E21DFA-DE12-4BCA-9DA6-2FB4CCE89C25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bsd.org/cht/book/ch24.htm" TargetMode="External"/><Relationship Id="rId2" Type="http://schemas.openxmlformats.org/officeDocument/2006/relationships/hyperlink" Target="https://www.freebsd.org/doc/en/articles/rc-scriptin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wnload.pureftpd.org/pub/pure-ftpd/doc/README.Authentication-Modules" TargetMode="External"/><Relationship Id="rId4" Type="http://schemas.openxmlformats.org/officeDocument/2006/relationships/hyperlink" Target="http://download.pureftpd.org/pub/pure-ftpd/doc/README.Virtual-User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mis.ndhu.edu.tw/docu/questio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System Administration Practice</a:t>
            </a:r>
            <a:br>
              <a:rPr lang="en-US" altLang="zh-TW" dirty="0" smtClean="0"/>
            </a:br>
            <a:r>
              <a:rPr lang="en-US" altLang="zh-TW" sz="2800" dirty="0" smtClean="0"/>
              <a:t>Homework2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- File System Server</a:t>
            </a:r>
            <a:endParaRPr lang="zh-TW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l</a:t>
            </a:r>
            <a:r>
              <a:rPr lang="en-US" altLang="zh-TW" dirty="0" err="1" smtClean="0"/>
              <a:t>ctseng</a:t>
            </a:r>
            <a:r>
              <a:rPr lang="en-US" altLang="zh-TW" dirty="0" smtClean="0"/>
              <a:t> / </a:t>
            </a:r>
            <a:r>
              <a:rPr lang="en-US" altLang="zh-TW" dirty="0" err="1" smtClean="0"/>
              <a:t>yench</a:t>
            </a:r>
            <a:r>
              <a:rPr lang="en-US" altLang="zh-TW" dirty="0" smtClean="0"/>
              <a:t> / </a:t>
            </a:r>
            <a:r>
              <a:rPr lang="en-US" altLang="zh-TW" dirty="0"/>
              <a:t>chchang2222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(3)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RC script can be used to start the pure-</a:t>
            </a:r>
            <a:r>
              <a:rPr lang="en-US" altLang="zh-TW" dirty="0" err="1" smtClean="0"/>
              <a:t>uploadscript</a:t>
            </a:r>
            <a:r>
              <a:rPr lang="en-US" altLang="zh-TW" dirty="0"/>
              <a:t> </a:t>
            </a:r>
            <a:r>
              <a:rPr lang="en-US" altLang="zh-TW" dirty="0" smtClean="0"/>
              <a:t>program</a:t>
            </a:r>
          </a:p>
          <a:p>
            <a:pPr marL="857250" lvl="1" indent="-457200"/>
            <a:r>
              <a:rPr lang="en-US" altLang="zh-TW" dirty="0" smtClean="0"/>
              <a:t>Instead of executing that program manually</a:t>
            </a:r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57200" indent="-457200"/>
            <a:r>
              <a:rPr lang="en-US" altLang="zh-TW" dirty="0" smtClean="0"/>
              <a:t>This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</a:t>
            </a:r>
            <a:r>
              <a:rPr lang="en-US" altLang="zh-TW" dirty="0"/>
              <a:t>script requires “</a:t>
            </a:r>
            <a:r>
              <a:rPr lang="en-US" altLang="zh-TW" dirty="0" err="1"/>
              <a:t>sa_upload_enabled</a:t>
            </a:r>
            <a:r>
              <a:rPr lang="en-US" altLang="zh-TW" dirty="0"/>
              <a:t>="YES</a:t>
            </a:r>
            <a:r>
              <a:rPr lang="en-US" altLang="zh-TW" dirty="0" smtClean="0"/>
              <a:t>"” 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Just like a daemon start-up script</a:t>
            </a:r>
          </a:p>
          <a:p>
            <a:pPr marL="457200" indent="-457200"/>
            <a:endParaRPr lang="en-US" altLang="zh-TW" dirty="0"/>
          </a:p>
          <a:p>
            <a:pPr marL="457200" indent="-457200"/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r="5730"/>
          <a:stretch/>
        </p:blipFill>
        <p:spPr>
          <a:xfrm>
            <a:off x="990600" y="2362200"/>
            <a:ext cx="83058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(4)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Kill pure-</a:t>
            </a:r>
            <a:r>
              <a:rPr lang="en-US" altLang="zh-TW" dirty="0" err="1" smtClean="0"/>
              <a:t>uploadscript</a:t>
            </a:r>
            <a:r>
              <a:rPr lang="en-US" altLang="zh-TW" dirty="0" smtClean="0"/>
              <a:t> using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script</a:t>
            </a:r>
          </a:p>
          <a:p>
            <a:pPr marL="457200" indent="-457200"/>
            <a:endParaRPr lang="en-US" altLang="zh-TW" dirty="0"/>
          </a:p>
          <a:p>
            <a:pPr marL="457200" indent="-457200"/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457200" indent="-457200"/>
            <a:r>
              <a:rPr lang="en-US" altLang="zh-TW" dirty="0" smtClean="0"/>
              <a:t>This requires a </a:t>
            </a:r>
            <a:r>
              <a:rPr lang="en-US" altLang="zh-TW" dirty="0" err="1" smtClean="0"/>
              <a:t>pid</a:t>
            </a:r>
            <a:r>
              <a:rPr lang="en-US" altLang="zh-TW" dirty="0" smtClean="0"/>
              <a:t> file to indicate which process to stop</a:t>
            </a:r>
          </a:p>
          <a:p>
            <a:pPr marL="457200" indent="-457200"/>
            <a:endParaRPr lang="en-US" altLang="zh-TW" dirty="0"/>
          </a:p>
          <a:p>
            <a:pPr marL="457200" indent="-457200"/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857250" lvl="1" indent="-457200"/>
            <a:r>
              <a:rPr lang="en-US" altLang="zh-TW" dirty="0" smtClean="0"/>
              <a:t>You need this to write the stopping function</a:t>
            </a:r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457200" indent="-457200"/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05000"/>
            <a:ext cx="5427689" cy="838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86200"/>
            <a:ext cx="573712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(5)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Prepare for upload script</a:t>
            </a:r>
          </a:p>
          <a:p>
            <a:pPr marL="857250" lvl="1" indent="-457200"/>
            <a:r>
              <a:rPr lang="en-US" altLang="zh-TW" dirty="0" smtClean="0"/>
              <a:t>Enable upload script under pure-</a:t>
            </a:r>
            <a:r>
              <a:rPr lang="en-US" altLang="zh-TW" dirty="0" err="1" smtClean="0"/>
              <a:t>ftpd.conf</a:t>
            </a:r>
            <a:endParaRPr lang="en-US" altLang="zh-TW" dirty="0" smtClean="0"/>
          </a:p>
          <a:p>
            <a:pPr marL="1257300" lvl="2" indent="-457200"/>
            <a:r>
              <a:rPr lang="en-US" altLang="zh-TW" dirty="0" err="1"/>
              <a:t>CallUploadScript</a:t>
            </a:r>
            <a:r>
              <a:rPr lang="en-US" altLang="zh-TW" dirty="0"/>
              <a:t> </a:t>
            </a:r>
            <a:r>
              <a:rPr lang="en-US" altLang="zh-TW" dirty="0" smtClean="0"/>
              <a:t>yes</a:t>
            </a:r>
          </a:p>
          <a:p>
            <a:pPr marL="857250" lvl="1" indent="-457200"/>
            <a:r>
              <a:rPr lang="en-US" altLang="zh-TW" dirty="0" smtClean="0"/>
              <a:t>Create a simple upload script and rename it to /root/</a:t>
            </a:r>
            <a:r>
              <a:rPr lang="en-US" altLang="zh-TW" dirty="0" err="1" smtClean="0"/>
              <a:t>sa_upload_process</a:t>
            </a:r>
            <a:endParaRPr lang="en-US" altLang="zh-TW" dirty="0" smtClean="0"/>
          </a:p>
          <a:p>
            <a:pPr marL="1257300" lvl="2" indent="-457200"/>
            <a:r>
              <a:rPr lang="en-US" altLang="zh-TW" dirty="0" smtClean="0"/>
              <a:t>Don’t forget to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a+x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sa_upload_process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/>
          </a:p>
          <a:p>
            <a:pPr marL="1257300" lvl="2" indent="-457200"/>
            <a:r>
              <a:rPr lang="en-US" altLang="zh-TW" dirty="0" smtClean="0"/>
              <a:t>Script content is provided below: (copy info file and rename it)</a:t>
            </a:r>
          </a:p>
          <a:p>
            <a:pPr marL="1257300" lvl="2" indent="-457200"/>
            <a:endParaRPr lang="en-US" altLang="zh-TW" dirty="0"/>
          </a:p>
          <a:p>
            <a:pPr marL="1257300" lvl="2" indent="-457200"/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After starting </a:t>
            </a:r>
            <a:r>
              <a:rPr lang="en-US" altLang="zh-TW" b="1" dirty="0" smtClean="0"/>
              <a:t>pure-</a:t>
            </a:r>
            <a:r>
              <a:rPr lang="en-US" altLang="zh-TW" b="1" dirty="0" err="1" smtClean="0"/>
              <a:t>ftpd</a:t>
            </a:r>
            <a:r>
              <a:rPr lang="en-US" altLang="zh-TW" dirty="0" smtClean="0"/>
              <a:t>, you need to start </a:t>
            </a:r>
            <a:r>
              <a:rPr lang="en-US" altLang="zh-TW" b="1" dirty="0" err="1" smtClean="0"/>
              <a:t>sa_upload</a:t>
            </a:r>
            <a:r>
              <a:rPr lang="en-US" altLang="zh-TW" dirty="0" smtClean="0"/>
              <a:t> so that you can upload files</a:t>
            </a:r>
          </a:p>
          <a:p>
            <a:pPr marL="1257300" lvl="2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747866"/>
            <a:ext cx="5267325" cy="6096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5000" y="4801968"/>
            <a:ext cx="62484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#!/bin/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endParaRPr lang="en-US" altLang="zh-TW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echo  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"upload:$1" &gt;&gt; 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/log/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sa_ftp_log</a:t>
            </a:r>
            <a:endParaRPr lang="zh-TW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(6)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External authenticate for pure-</a:t>
            </a:r>
            <a:r>
              <a:rPr lang="en-US" altLang="zh-TW" dirty="0" err="1" smtClean="0"/>
              <a:t>ftpd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You can write your own program to check password</a:t>
            </a:r>
          </a:p>
          <a:p>
            <a:pPr marL="857250" lvl="1" indent="-457200"/>
            <a:r>
              <a:rPr lang="en-US" altLang="zh-TW" dirty="0" smtClean="0"/>
              <a:t>pure-</a:t>
            </a:r>
            <a:r>
              <a:rPr lang="en-US" altLang="zh-TW" dirty="0" err="1" smtClean="0"/>
              <a:t>authd</a:t>
            </a:r>
            <a:r>
              <a:rPr lang="en-US" altLang="zh-TW" dirty="0" smtClean="0"/>
              <a:t>(8)</a:t>
            </a:r>
          </a:p>
          <a:p>
            <a:pPr marL="857250" lvl="1" indent="-457200"/>
            <a:r>
              <a:rPr lang="en-US" altLang="zh-TW" dirty="0" err="1"/>
              <a:t>README.Authentication</a:t>
            </a:r>
            <a:r>
              <a:rPr lang="en-US" altLang="zh-TW" dirty="0"/>
              <a:t>-Modules</a:t>
            </a:r>
            <a:endParaRPr lang="en-US" altLang="zh-TW" dirty="0" smtClean="0"/>
          </a:p>
          <a:p>
            <a:pPr marL="400050" lvl="1" indent="0">
              <a:buNone/>
            </a:pPr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sp>
        <p:nvSpPr>
          <p:cNvPr id="5" name="圓角矩形 4"/>
          <p:cNvSpPr/>
          <p:nvPr/>
        </p:nvSpPr>
        <p:spPr bwMode="auto">
          <a:xfrm>
            <a:off x="5334000" y="3857623"/>
            <a:ext cx="1905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Arial" charset="0"/>
              </a:rPr>
              <a:t>p</a:t>
            </a:r>
            <a:r>
              <a:rPr lang="en-US" altLang="zh-TW" dirty="0" smtClean="0">
                <a:latin typeface="Arial" charset="0"/>
              </a:rPr>
              <a:t>ure-</a:t>
            </a:r>
            <a:r>
              <a:rPr lang="en-US" altLang="zh-TW" dirty="0" err="1" smtClean="0">
                <a:latin typeface="Arial" charset="0"/>
              </a:rPr>
              <a:t>ftpd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3" name="直線單箭頭接點 2"/>
          <p:cNvCxnSpPr/>
          <p:nvPr/>
        </p:nvCxnSpPr>
        <p:spPr bwMode="auto">
          <a:xfrm>
            <a:off x="2133600" y="4129083"/>
            <a:ext cx="3048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056" name="Picture 8" descr="http://i.istockimg.com/file_thumbview_approve/42064256/3/stock-illustration-42064256-pictogram-businessman-working-on-computer-vec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" y="3562347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圓角矩形 11"/>
          <p:cNvSpPr/>
          <p:nvPr/>
        </p:nvSpPr>
        <p:spPr bwMode="auto">
          <a:xfrm>
            <a:off x="5486400" y="5256215"/>
            <a:ext cx="1905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Arial" charset="0"/>
              </a:rPr>
              <a:t>p</a:t>
            </a:r>
            <a:r>
              <a:rPr lang="en-US" altLang="zh-TW" dirty="0" smtClean="0">
                <a:latin typeface="Arial" charset="0"/>
              </a:rPr>
              <a:t>ure--</a:t>
            </a:r>
            <a:r>
              <a:rPr lang="en-US" altLang="zh-TW" dirty="0" err="1" smtClean="0">
                <a:latin typeface="Arial" charset="0"/>
              </a:rPr>
              <a:t>authd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 bwMode="auto">
          <a:xfrm>
            <a:off x="6272212" y="4419600"/>
            <a:ext cx="0" cy="7318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7" name="Picture 6" descr="http://www.clipartsfree.net/vector/large/14080-clip-of-new-file-vect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255" y="5256215"/>
            <a:ext cx="672232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1666180" y="6213136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External program</a:t>
            </a:r>
            <a:endParaRPr lang="zh-TW" altLang="en-US" b="1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680409" y="3715301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Login information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106243" y="503900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Account &amp; password</a:t>
            </a:r>
            <a:endParaRPr lang="zh-TW" altLang="en-US" dirty="0"/>
          </a:p>
        </p:txBody>
      </p:sp>
      <p:cxnSp>
        <p:nvCxnSpPr>
          <p:cNvPr id="24" name="直線單箭頭接點 23"/>
          <p:cNvCxnSpPr/>
          <p:nvPr/>
        </p:nvCxnSpPr>
        <p:spPr bwMode="auto">
          <a:xfrm flipH="1">
            <a:off x="3106243" y="5484815"/>
            <a:ext cx="228780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單箭頭接點 25"/>
          <p:cNvCxnSpPr/>
          <p:nvPr/>
        </p:nvCxnSpPr>
        <p:spPr bwMode="auto">
          <a:xfrm>
            <a:off x="3106243" y="5713415"/>
            <a:ext cx="228780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文字方塊 31"/>
          <p:cNvSpPr txBox="1"/>
          <p:nvPr/>
        </p:nvSpPr>
        <p:spPr>
          <a:xfrm>
            <a:off x="3120531" y="5687779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Authentication result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 bwMode="auto">
          <a:xfrm flipH="1">
            <a:off x="2133600" y="4332047"/>
            <a:ext cx="3048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直線單箭頭接點 34"/>
          <p:cNvCxnSpPr/>
          <p:nvPr/>
        </p:nvCxnSpPr>
        <p:spPr bwMode="auto">
          <a:xfrm flipV="1">
            <a:off x="6438900" y="4419600"/>
            <a:ext cx="0" cy="7318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849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(7)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In this homework, there is  special account ‘</a:t>
            </a:r>
            <a:r>
              <a:rPr lang="en-US" altLang="zh-TW" dirty="0" err="1" smtClean="0"/>
              <a:t>alibaba</a:t>
            </a:r>
            <a:r>
              <a:rPr lang="en-US" altLang="zh-TW" dirty="0" smtClean="0"/>
              <a:t>’</a:t>
            </a:r>
          </a:p>
          <a:p>
            <a:pPr marL="857250" lvl="1" indent="-457200"/>
            <a:r>
              <a:rPr lang="en-US" altLang="zh-TW" dirty="0" smtClean="0"/>
              <a:t>Not a system nor a virtual user account</a:t>
            </a:r>
          </a:p>
          <a:p>
            <a:pPr marL="857250" lvl="1" indent="-457200"/>
            <a:r>
              <a:rPr lang="en-US" altLang="zh-TW" dirty="0" smtClean="0"/>
              <a:t>Login with password “</a:t>
            </a:r>
            <a:r>
              <a:rPr lang="en-US" altLang="zh-TW" dirty="0" err="1" smtClean="0"/>
              <a:t>opensesame</a:t>
            </a:r>
            <a:r>
              <a:rPr lang="en-US" altLang="zh-TW" dirty="0" smtClean="0"/>
              <a:t>”</a:t>
            </a:r>
          </a:p>
          <a:p>
            <a:pPr marL="1257300" lvl="2" indent="-457200"/>
            <a:r>
              <a:rPr lang="en-US" altLang="zh-TW" dirty="0" smtClean="0"/>
              <a:t>Go into /</a:t>
            </a:r>
            <a:r>
              <a:rPr lang="en-US" altLang="zh-TW" dirty="0" err="1" smtClean="0"/>
              <a:t>tmp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Other password</a:t>
            </a:r>
          </a:p>
          <a:p>
            <a:pPr marL="1257300" lvl="2" indent="-457200"/>
            <a:r>
              <a:rPr lang="en-US" altLang="zh-TW" dirty="0" smtClean="0"/>
              <a:t>Go into /home/ftp</a:t>
            </a:r>
          </a:p>
          <a:p>
            <a:pPr marL="400050" lvl="1" indent="0">
              <a:buNone/>
            </a:pPr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pic>
        <p:nvPicPr>
          <p:cNvPr id="1026" name="Picture 2" descr="http://cdn.clickme.net/Gallery/2012/04/03/3a3d8f51a6cd995c6fdfa2ad9700a3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542" y="3733800"/>
            <a:ext cx="4346457" cy="291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(8)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Same as previous, you need to write a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script under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rc.d</a:t>
            </a:r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457200" indent="-457200"/>
            <a:endParaRPr lang="en-US" altLang="zh-TW" dirty="0" smtClean="0"/>
          </a:p>
          <a:p>
            <a:pPr marL="457200" indent="-457200"/>
            <a:endParaRPr lang="en-US" altLang="zh-TW" dirty="0" smtClean="0"/>
          </a:p>
          <a:p>
            <a:pPr marL="457200" indent="-457200"/>
            <a:r>
              <a:rPr lang="en-US" altLang="zh-TW" dirty="0" smtClean="0"/>
              <a:t>Enabled </a:t>
            </a:r>
            <a:r>
              <a:rPr lang="en-US" altLang="zh-TW" dirty="0"/>
              <a:t>by </a:t>
            </a:r>
            <a:r>
              <a:rPr lang="en-US" altLang="zh-TW" b="1" dirty="0" err="1" smtClean="0"/>
              <a:t>sa_auth_enabled</a:t>
            </a:r>
            <a:r>
              <a:rPr lang="en-US" altLang="zh-TW" b="1" dirty="0" smtClean="0"/>
              <a:t>=</a:t>
            </a:r>
            <a:r>
              <a:rPr lang="en-US" altLang="zh-TW" b="1" dirty="0"/>
              <a:t>"</a:t>
            </a:r>
            <a:r>
              <a:rPr lang="en-US" altLang="zh-TW" b="1" dirty="0" smtClean="0"/>
              <a:t>YES"</a:t>
            </a:r>
            <a:r>
              <a:rPr lang="en-US" altLang="zh-TW" dirty="0" smtClean="0"/>
              <a:t> in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rc.conf</a:t>
            </a:r>
            <a:endParaRPr lang="en-US" altLang="zh-TW" dirty="0" smtClean="0"/>
          </a:p>
          <a:p>
            <a:pPr marL="457200" indent="-457200"/>
            <a:endParaRPr lang="en-US" altLang="zh-TW" dirty="0" smtClean="0"/>
          </a:p>
          <a:p>
            <a:pPr marL="457200" indent="-457200"/>
            <a:r>
              <a:rPr lang="en-US" altLang="zh-TW" dirty="0" smtClean="0"/>
              <a:t>Controlled by service </a:t>
            </a:r>
            <a:r>
              <a:rPr lang="en-US" altLang="zh-TW" dirty="0" err="1" smtClean="0"/>
              <a:t>sa_auth</a:t>
            </a:r>
            <a:r>
              <a:rPr lang="en-US" altLang="zh-TW" dirty="0" smtClean="0"/>
              <a:t> start/stop</a:t>
            </a:r>
          </a:p>
          <a:p>
            <a:pPr marL="457200" indent="-457200"/>
            <a:endParaRPr lang="en-US" altLang="zh-TW" dirty="0"/>
          </a:p>
          <a:p>
            <a:pPr marL="457200" indent="-457200"/>
            <a:r>
              <a:rPr lang="en-US" altLang="zh-TW" dirty="0" smtClean="0"/>
              <a:t>The authentication script is placed in </a:t>
            </a:r>
            <a:r>
              <a:rPr lang="en-US" altLang="zh-TW" dirty="0"/>
              <a:t>/root/ftp-</a:t>
            </a:r>
            <a:r>
              <a:rPr lang="en-US" altLang="zh-TW" dirty="0" err="1"/>
              <a:t>auth</a:t>
            </a:r>
            <a:r>
              <a:rPr lang="en-US" altLang="zh-TW" dirty="0"/>
              <a:t>-handler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0"/>
            <a:ext cx="63912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7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(9)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Prepare for external authentication</a:t>
            </a:r>
          </a:p>
          <a:p>
            <a:pPr marL="857250" lvl="1" indent="-457200"/>
            <a:r>
              <a:rPr lang="en-US" altLang="zh-TW" dirty="0" smtClean="0"/>
              <a:t>Enable upload script under pure-</a:t>
            </a:r>
            <a:r>
              <a:rPr lang="en-US" altLang="zh-TW" dirty="0" err="1" smtClean="0"/>
              <a:t>ftpd.conf</a:t>
            </a:r>
            <a:endParaRPr lang="en-US" altLang="zh-TW" dirty="0" smtClean="0"/>
          </a:p>
          <a:p>
            <a:pPr marL="1257300" lvl="2" indent="-457200"/>
            <a:r>
              <a:rPr lang="en-US" altLang="zh-TW" dirty="0" err="1"/>
              <a:t>ExtAuth</a:t>
            </a:r>
            <a:r>
              <a:rPr lang="en-US" altLang="zh-TW" dirty="0"/>
              <a:t>                       /</a:t>
            </a:r>
            <a:r>
              <a:rPr lang="en-US" altLang="zh-TW" dirty="0" err="1"/>
              <a:t>var</a:t>
            </a:r>
            <a:r>
              <a:rPr lang="en-US" altLang="zh-TW" dirty="0"/>
              <a:t>/run/</a:t>
            </a:r>
            <a:r>
              <a:rPr lang="en-US" altLang="zh-TW" dirty="0" err="1"/>
              <a:t>ftpd.sock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Create a simple upload script and rename it to </a:t>
            </a:r>
            <a:br>
              <a:rPr lang="en-US" altLang="zh-TW" dirty="0" smtClean="0"/>
            </a:br>
            <a:r>
              <a:rPr lang="en-US" altLang="zh-TW" dirty="0" smtClean="0"/>
              <a:t>/</a:t>
            </a:r>
            <a:r>
              <a:rPr lang="en-US" altLang="zh-TW" dirty="0"/>
              <a:t>root/ftp-</a:t>
            </a:r>
            <a:r>
              <a:rPr lang="en-US" altLang="zh-TW" dirty="0" err="1"/>
              <a:t>auth</a:t>
            </a:r>
            <a:r>
              <a:rPr lang="en-US" altLang="zh-TW" dirty="0"/>
              <a:t>-handler</a:t>
            </a:r>
            <a:endParaRPr lang="en-US" altLang="zh-TW" dirty="0" smtClean="0"/>
          </a:p>
          <a:p>
            <a:pPr marL="1257300" lvl="2" indent="-457200"/>
            <a:r>
              <a:rPr lang="en-US" altLang="zh-TW" dirty="0" smtClean="0"/>
              <a:t>Don’t forget to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a+x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ftp-</a:t>
            </a: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auth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-handler</a:t>
            </a:r>
            <a:endParaRPr lang="en-US" altLang="zh-TW" dirty="0"/>
          </a:p>
          <a:p>
            <a:pPr marL="1257300" lvl="2" indent="-457200"/>
            <a:r>
              <a:rPr lang="en-US" altLang="zh-TW" dirty="0" smtClean="0"/>
              <a:t>Script content is provided below: (copy info file and rename it)</a:t>
            </a:r>
          </a:p>
          <a:p>
            <a:pPr marL="1257300" lvl="2" indent="-457200"/>
            <a:endParaRPr lang="en-US" altLang="zh-TW" dirty="0"/>
          </a:p>
          <a:p>
            <a:pPr marL="1257300" lvl="2" indent="-457200"/>
            <a:endParaRPr lang="en-US" altLang="zh-TW" dirty="0" smtClean="0"/>
          </a:p>
          <a:p>
            <a:pPr marL="800100" lvl="2" indent="0">
              <a:buNone/>
            </a:pPr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2286000" y="3975100"/>
            <a:ext cx="472440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#!/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bin/</a:t>
            </a:r>
            <a:r>
              <a:rPr lang="en-US" altLang="zh-TW" sz="1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if [ "$AUTHD_ACCOUNT" = "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alibaba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" ]; then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echo 'auth_ok:1'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echo 'uid:65534'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echo 'gid:65534'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if [ "$AUTHD_PASSWORD" = "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opensesame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" ]; then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  echo '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:/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  echo '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:/home/ftp'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fi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zh-TW" sz="1200">
                <a:latin typeface="Consolas" panose="020B0609020204030204" pitchFamily="49" charset="0"/>
                <a:cs typeface="Consolas" panose="020B0609020204030204" pitchFamily="49" charset="0"/>
              </a:rPr>
              <a:t>echo </a:t>
            </a:r>
            <a:r>
              <a:rPr lang="en-US" altLang="zh-TW" sz="1200" smtClean="0">
                <a:latin typeface="Consolas" panose="020B0609020204030204" pitchFamily="49" charset="0"/>
                <a:cs typeface="Consolas" panose="020B0609020204030204" pitchFamily="49" charset="0"/>
              </a:rPr>
              <a:t>'auth_ok:0'</a:t>
            </a: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fi</a:t>
            </a:r>
          </a:p>
          <a:p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echo 'end'</a:t>
            </a:r>
          </a:p>
        </p:txBody>
      </p:sp>
    </p:spTree>
    <p:extLst>
      <p:ext uri="{BB962C8B-B14F-4D97-AF65-F5344CB8AC3E}">
        <p14:creationId xmlns:p14="http://schemas.microsoft.com/office/powerpoint/2010/main" val="31651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(10)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Requirement</a:t>
            </a:r>
          </a:p>
          <a:p>
            <a:pPr marL="857250" lvl="1" indent="-457200"/>
            <a:r>
              <a:rPr lang="en-US" altLang="zh-TW" dirty="0" smtClean="0"/>
              <a:t>Control the upload script daemon with service </a:t>
            </a:r>
            <a:r>
              <a:rPr lang="en-US" altLang="zh-TW" dirty="0" err="1" smtClean="0"/>
              <a:t>sa_upload</a:t>
            </a:r>
            <a:r>
              <a:rPr lang="en-US" altLang="zh-TW" dirty="0" smtClean="0"/>
              <a:t> start/stop</a:t>
            </a:r>
          </a:p>
          <a:p>
            <a:pPr marL="857250" lvl="1" indent="-457200"/>
            <a:r>
              <a:rPr lang="en-US" altLang="zh-TW" dirty="0"/>
              <a:t>Control the </a:t>
            </a:r>
            <a:r>
              <a:rPr lang="en-US" altLang="zh-TW" dirty="0" smtClean="0"/>
              <a:t>external </a:t>
            </a:r>
            <a:r>
              <a:rPr lang="en-US" altLang="zh-TW" dirty="0" err="1" smtClean="0"/>
              <a:t>auth</a:t>
            </a:r>
            <a:r>
              <a:rPr lang="en-US" altLang="zh-TW" dirty="0" smtClean="0"/>
              <a:t> </a:t>
            </a:r>
            <a:r>
              <a:rPr lang="en-US" altLang="zh-TW" dirty="0"/>
              <a:t>daemon with service </a:t>
            </a:r>
            <a:r>
              <a:rPr lang="en-US" altLang="zh-TW" dirty="0" err="1" smtClean="0"/>
              <a:t>sa_auth</a:t>
            </a:r>
            <a:r>
              <a:rPr lang="en-US" altLang="zh-TW" dirty="0" smtClean="0"/>
              <a:t> start/stop</a:t>
            </a:r>
          </a:p>
          <a:p>
            <a:pPr marL="857250" lvl="1" indent="-457200"/>
            <a:r>
              <a:rPr lang="en-US" altLang="zh-TW" dirty="0" smtClean="0"/>
              <a:t>Can record filenames into 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/log/</a:t>
            </a:r>
            <a:r>
              <a:rPr lang="en-US" altLang="zh-TW" dirty="0" err="1" smtClean="0"/>
              <a:t>sa_ftp_log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Special user </a:t>
            </a:r>
            <a:r>
              <a:rPr lang="en-US" altLang="zh-TW" dirty="0"/>
              <a:t>‘</a:t>
            </a:r>
            <a:r>
              <a:rPr lang="en-US" altLang="zh-TW" dirty="0" err="1"/>
              <a:t>alibaba</a:t>
            </a:r>
            <a:r>
              <a:rPr lang="en-US" altLang="zh-TW" dirty="0"/>
              <a:t>’ </a:t>
            </a:r>
            <a:r>
              <a:rPr lang="en-US" altLang="zh-TW" dirty="0" smtClean="0"/>
              <a:t>can login with password ‘</a:t>
            </a:r>
            <a:r>
              <a:rPr lang="en-US" altLang="zh-TW" dirty="0" err="1" smtClean="0"/>
              <a:t>opensesame</a:t>
            </a:r>
            <a:r>
              <a:rPr lang="en-US" altLang="zh-TW" dirty="0" smtClean="0"/>
              <a:t>’, see different directory(/</a:t>
            </a:r>
            <a:r>
              <a:rPr lang="en-US" altLang="zh-TW" dirty="0" err="1" smtClean="0"/>
              <a:t>tmp</a:t>
            </a:r>
            <a:r>
              <a:rPr lang="en-US" altLang="zh-TW" dirty="0" smtClean="0"/>
              <a:t>), otherwise see /home/ftp</a:t>
            </a:r>
          </a:p>
          <a:p>
            <a:pPr marL="857250" lvl="1" indent="-457200"/>
            <a:r>
              <a:rPr lang="en-US" altLang="zh-TW" dirty="0" smtClean="0"/>
              <a:t>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, pure-</a:t>
            </a:r>
            <a:r>
              <a:rPr lang="en-US" altLang="zh-TW" dirty="0" err="1" smtClean="0"/>
              <a:t>uploadscript</a:t>
            </a:r>
            <a:r>
              <a:rPr lang="en-US" altLang="zh-TW" dirty="0" smtClean="0"/>
              <a:t> and pure-</a:t>
            </a:r>
            <a:r>
              <a:rPr lang="en-US" altLang="zh-TW" dirty="0" err="1" smtClean="0"/>
              <a:t>authd</a:t>
            </a:r>
            <a:r>
              <a:rPr lang="en-US" altLang="zh-TW" dirty="0" smtClean="0"/>
              <a:t> should start automatically when booting</a:t>
            </a:r>
          </a:p>
          <a:p>
            <a:pPr marL="1257300" lvl="2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3463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(11)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Grading</a:t>
            </a:r>
          </a:p>
          <a:p>
            <a:pPr marL="857250" lvl="1" indent="-457200"/>
            <a:r>
              <a:rPr lang="en-US" altLang="zh-TW" dirty="0" err="1" smtClean="0"/>
              <a:t>sa_upload</a:t>
            </a:r>
            <a:r>
              <a:rPr lang="en-US" altLang="zh-TW" dirty="0" smtClean="0"/>
              <a:t> (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marL="1257300" lvl="2" indent="-457200"/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en-US" altLang="zh-TW" dirty="0" smtClean="0"/>
              <a:t>Upload record functionality (can demo </a:t>
            </a:r>
            <a:r>
              <a:rPr lang="en-US" altLang="zh-TW" dirty="0" smtClean="0">
                <a:solidFill>
                  <a:srgbClr val="FF0000"/>
                </a:solidFill>
              </a:rPr>
              <a:t>without </a:t>
            </a:r>
            <a:r>
              <a:rPr lang="en-US" altLang="zh-TW" dirty="0" err="1" smtClean="0">
                <a:solidFill>
                  <a:srgbClr val="FF0000"/>
                </a:solidFill>
              </a:rPr>
              <a:t>rc</a:t>
            </a:r>
            <a:r>
              <a:rPr lang="en-US" altLang="zh-TW" dirty="0" smtClean="0">
                <a:solidFill>
                  <a:srgbClr val="FF0000"/>
                </a:solidFill>
              </a:rPr>
              <a:t> script</a:t>
            </a:r>
            <a:r>
              <a:rPr lang="en-US" altLang="zh-TW" dirty="0" smtClean="0"/>
              <a:t>)</a:t>
            </a:r>
          </a:p>
          <a:p>
            <a:pPr marL="1257300" lvl="2" indent="-457200"/>
            <a:r>
              <a:rPr lang="en-US" altLang="zh-TW" dirty="0" err="1" smtClean="0"/>
              <a:t>rc</a:t>
            </a:r>
            <a:r>
              <a:rPr lang="en-US" altLang="zh-TW" dirty="0" smtClean="0"/>
              <a:t> script</a:t>
            </a:r>
          </a:p>
          <a:p>
            <a:pPr marL="1714500" lvl="3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2%</a:t>
            </a:r>
            <a:r>
              <a:rPr lang="en-US" altLang="zh-TW" dirty="0" smtClean="0"/>
              <a:t>) Controlled by service(8)</a:t>
            </a:r>
          </a:p>
          <a:p>
            <a:pPr marL="1714500" lvl="3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 Startup automatically</a:t>
            </a:r>
          </a:p>
          <a:p>
            <a:pPr marL="857250" lvl="1" indent="-457200"/>
            <a:r>
              <a:rPr lang="en-US" altLang="zh-TW" dirty="0" err="1" smtClean="0"/>
              <a:t>Sa_auth</a:t>
            </a:r>
            <a:r>
              <a:rPr lang="en-US" altLang="zh-TW" dirty="0" smtClean="0"/>
              <a:t> (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marL="1257300" lvl="2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2%</a:t>
            </a:r>
            <a:r>
              <a:rPr lang="en-US" altLang="zh-TW" dirty="0" smtClean="0"/>
              <a:t>) External authentication functionality</a:t>
            </a:r>
            <a:r>
              <a:rPr lang="en-US" altLang="zh-TW" dirty="0"/>
              <a:t> (can demo </a:t>
            </a:r>
            <a:r>
              <a:rPr lang="en-US" altLang="zh-TW" dirty="0">
                <a:solidFill>
                  <a:srgbClr val="FF0000"/>
                </a:solidFill>
              </a:rPr>
              <a:t>without </a:t>
            </a:r>
            <a:r>
              <a:rPr lang="en-US" altLang="zh-TW" dirty="0" err="1">
                <a:solidFill>
                  <a:srgbClr val="FF0000"/>
                </a:solidFill>
              </a:rPr>
              <a:t>rc</a:t>
            </a:r>
            <a:r>
              <a:rPr lang="en-US" altLang="zh-TW" dirty="0">
                <a:solidFill>
                  <a:srgbClr val="FF0000"/>
                </a:solidFill>
              </a:rPr>
              <a:t> script</a:t>
            </a:r>
            <a:r>
              <a:rPr lang="en-US" altLang="zh-TW" dirty="0"/>
              <a:t>)</a:t>
            </a:r>
          </a:p>
          <a:p>
            <a:pPr marL="1257300" lvl="2" indent="-457200"/>
            <a:r>
              <a:rPr lang="en-US" altLang="zh-TW" dirty="0" err="1" smtClean="0"/>
              <a:t>rc</a:t>
            </a:r>
            <a:r>
              <a:rPr lang="en-US" altLang="zh-TW" dirty="0" smtClean="0"/>
              <a:t> script</a:t>
            </a:r>
          </a:p>
          <a:p>
            <a:pPr marL="1714500" lvl="3" indent="-457200"/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 </a:t>
            </a:r>
            <a:r>
              <a:rPr lang="en-US" altLang="zh-TW" dirty="0"/>
              <a:t>Controlled by service(8)</a:t>
            </a:r>
          </a:p>
          <a:p>
            <a:pPr marL="1714500" lvl="3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 </a:t>
            </a:r>
            <a:r>
              <a:rPr lang="en-US" altLang="zh-TW" dirty="0"/>
              <a:t>Startup automatically</a:t>
            </a:r>
          </a:p>
          <a:p>
            <a:pPr marL="1714500" lvl="3" indent="-457200"/>
            <a:endParaRPr lang="en-US" altLang="zh-TW" dirty="0"/>
          </a:p>
          <a:p>
            <a:pPr marL="1257300" lvl="2" indent="-457200"/>
            <a:endParaRPr lang="en-US" altLang="zh-TW" dirty="0" smtClean="0"/>
          </a:p>
          <a:p>
            <a:pPr marL="1257300" lvl="2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436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– Hints (1)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For pure-</a:t>
            </a:r>
            <a:r>
              <a:rPr lang="en-US" altLang="zh-TW" dirty="0" err="1" smtClean="0"/>
              <a:t>uploadscript</a:t>
            </a:r>
            <a:r>
              <a:rPr lang="en-US" altLang="zh-TW" dirty="0" smtClean="0"/>
              <a:t>, you can manually start the daemon by following commands</a:t>
            </a:r>
          </a:p>
          <a:p>
            <a:pPr marL="457200" indent="-457200"/>
            <a:endParaRPr lang="en-US" altLang="zh-TW" dirty="0" smtClean="0"/>
          </a:p>
          <a:p>
            <a:pPr marL="457200" indent="-457200"/>
            <a:r>
              <a:rPr lang="en-US" altLang="zh-TW" dirty="0" smtClean="0"/>
              <a:t>For pure-</a:t>
            </a:r>
            <a:r>
              <a:rPr lang="en-US" altLang="zh-TW" dirty="0" err="1" smtClean="0"/>
              <a:t>authd</a:t>
            </a:r>
            <a:endParaRPr lang="en-US" altLang="zh-TW" dirty="0"/>
          </a:p>
          <a:p>
            <a:pPr marL="457200" indent="-457200"/>
            <a:endParaRPr lang="en-US" altLang="zh-TW" dirty="0"/>
          </a:p>
          <a:p>
            <a:pPr marL="457200" indent="-457200"/>
            <a:endParaRPr lang="en-US" altLang="zh-TW" dirty="0" smtClean="0"/>
          </a:p>
          <a:p>
            <a:pPr marL="457200" indent="-457200"/>
            <a:r>
              <a:rPr lang="en-US" altLang="zh-TW" dirty="0" smtClean="0"/>
              <a:t>Before you write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scripts, you can use these commands to check that whether you enable the upload-script/external-</a:t>
            </a:r>
            <a:r>
              <a:rPr lang="en-US" altLang="zh-TW" dirty="0" err="1" smtClean="0"/>
              <a:t>auth</a:t>
            </a:r>
            <a:r>
              <a:rPr lang="en-US" altLang="zh-TW" dirty="0" smtClean="0"/>
              <a:t> services</a:t>
            </a:r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371600" y="2286000"/>
            <a:ext cx="62484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pure-</a:t>
            </a:r>
            <a:r>
              <a:rPr lang="en-US" altLang="zh-TW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uploadscrip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-B -r /root/</a:t>
            </a:r>
            <a:r>
              <a:rPr lang="en-US" altLang="zh-TW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sa_upload_process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71600" y="3308866"/>
            <a:ext cx="71628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pure-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authd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-s /</a:t>
            </a:r>
            <a:r>
              <a:rPr lang="en-US" altLang="zh-TW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var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/run/</a:t>
            </a:r>
            <a:r>
              <a:rPr lang="en-US" altLang="zh-TW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ftpd.sock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r /root/ftp-</a:t>
            </a:r>
            <a:r>
              <a:rPr lang="en-US" altLang="zh-TW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auth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-handler 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-B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 (1)</a:t>
            </a: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zh-TW" dirty="0" smtClean="0"/>
              <a:t>Install a FTP server for FreeBSD</a:t>
            </a:r>
          </a:p>
          <a:p>
            <a:pPr marL="857250" lvl="1" indent="-457200"/>
            <a:r>
              <a:rPr lang="en-US" altLang="zh-TW" dirty="0" smtClean="0"/>
              <a:t>Pure-</a:t>
            </a:r>
            <a:r>
              <a:rPr lang="en-US" altLang="zh-TW" dirty="0" err="1" smtClean="0"/>
              <a:t>FTPd</a:t>
            </a:r>
            <a:r>
              <a:rPr lang="en-US" altLang="zh-TW" dirty="0" smtClean="0"/>
              <a:t>: </a:t>
            </a:r>
            <a:r>
              <a:rPr lang="en-US" altLang="zh-TW" i="1" dirty="0" smtClean="0"/>
              <a:t>/</a:t>
            </a:r>
            <a:r>
              <a:rPr lang="en-US" altLang="zh-TW" i="1" dirty="0" err="1" smtClean="0"/>
              <a:t>usr</a:t>
            </a:r>
            <a:r>
              <a:rPr lang="en-US" altLang="zh-TW" i="1" dirty="0" smtClean="0"/>
              <a:t>/ports/ftp/pure-</a:t>
            </a:r>
            <a:r>
              <a:rPr lang="en-US" altLang="zh-TW" i="1" dirty="0" err="1" smtClean="0"/>
              <a:t>ftpd</a:t>
            </a:r>
            <a:endParaRPr lang="en-US" altLang="zh-TW" i="1" dirty="0" smtClean="0"/>
          </a:p>
          <a:p>
            <a:pPr marL="457200" indent="-457200"/>
            <a:r>
              <a:rPr lang="en-US" altLang="zh-TW" dirty="0" smtClean="0"/>
              <a:t>Compile it with “upload script” support (from port)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2697335"/>
            <a:ext cx="5600700" cy="3443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– Hints (2)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marL="457200" indent="-457200"/>
            <a:r>
              <a:rPr lang="en-US" altLang="zh-TW" dirty="0"/>
              <a:t>How to write a </a:t>
            </a:r>
            <a:r>
              <a:rPr lang="en-US" altLang="zh-TW" dirty="0" err="1"/>
              <a:t>rc</a:t>
            </a:r>
            <a:r>
              <a:rPr lang="en-US" altLang="zh-TW" dirty="0"/>
              <a:t> start-up script:</a:t>
            </a:r>
          </a:p>
          <a:p>
            <a:pPr marL="857250" lvl="1" indent="-457200"/>
            <a:r>
              <a:rPr lang="en-US" altLang="zh-TW" dirty="0">
                <a:hlinkClick r:id="rId2"/>
              </a:rPr>
              <a:t>https://www.freebsd.org/doc/en/articles/rc-scripting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pPr marL="457200" indent="-457200"/>
            <a:r>
              <a:rPr lang="en-US" altLang="zh-TW" dirty="0" smtClean="0"/>
              <a:t>You needs some shell </a:t>
            </a:r>
            <a:r>
              <a:rPr lang="en-US" altLang="zh-TW" dirty="0"/>
              <a:t>script </a:t>
            </a:r>
            <a:r>
              <a:rPr lang="en-US" altLang="zh-TW" dirty="0" smtClean="0"/>
              <a:t>technique</a:t>
            </a:r>
          </a:p>
          <a:p>
            <a:pPr marL="857250" lvl="1" indent="-457200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www.twbsd.org/cht/book/ch24.htm</a:t>
            </a:r>
            <a:r>
              <a:rPr lang="en-US" altLang="zh-TW" dirty="0" smtClean="0"/>
              <a:t>  </a:t>
            </a:r>
          </a:p>
          <a:p>
            <a:pPr marL="457200" indent="-457200"/>
            <a:r>
              <a:rPr lang="en-US" altLang="zh-TW" dirty="0" err="1"/>
              <a:t>README.Virtual</a:t>
            </a:r>
            <a:r>
              <a:rPr lang="en-US" altLang="zh-TW" dirty="0"/>
              <a:t>-Users</a:t>
            </a:r>
          </a:p>
          <a:p>
            <a:pPr marL="857250" lvl="1" indent="-457200"/>
            <a:r>
              <a:rPr lang="en-US" altLang="zh-TW" dirty="0">
                <a:hlinkClick r:id="rId4"/>
              </a:rPr>
              <a:t>http://</a:t>
            </a:r>
            <a:r>
              <a:rPr lang="en-US" altLang="zh-TW" dirty="0" smtClean="0">
                <a:hlinkClick r:id="rId4"/>
              </a:rPr>
              <a:t>download.pureftpd.org/pub/pure-ftpd/doc/README.Virtual-Users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0" indent="-457200"/>
            <a:r>
              <a:rPr lang="en-US" altLang="zh-TW" dirty="0" err="1"/>
              <a:t>README.Authentication</a:t>
            </a:r>
            <a:r>
              <a:rPr lang="en-US" altLang="zh-TW" dirty="0"/>
              <a:t>-Modules</a:t>
            </a:r>
            <a:endParaRPr lang="en-US" altLang="zh-TW" dirty="0" smtClean="0"/>
          </a:p>
          <a:p>
            <a:pPr marL="857250" lvl="1" indent="-457200"/>
            <a:r>
              <a:rPr lang="en-US" altLang="zh-TW" dirty="0">
                <a:hlinkClick r:id="rId5"/>
              </a:rPr>
              <a:t>http://</a:t>
            </a:r>
            <a:r>
              <a:rPr lang="en-US" altLang="zh-TW" dirty="0" smtClean="0">
                <a:hlinkClick r:id="rId5"/>
              </a:rPr>
              <a:t>download.pureftpd.org/pub/pure-ftpd/doc/README.Authentication-Modules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0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601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Samba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Install Samba</a:t>
            </a:r>
          </a:p>
          <a:p>
            <a:pPr lvl="1" eaLnBrk="1" hangingPunct="1"/>
            <a:r>
              <a:rPr lang="en-US" altLang="zh-TW" i="1" dirty="0" smtClean="0"/>
              <a:t>/</a:t>
            </a:r>
            <a:r>
              <a:rPr lang="en-US" altLang="zh-TW" i="1" dirty="0" err="1" smtClean="0"/>
              <a:t>usr</a:t>
            </a:r>
            <a:r>
              <a:rPr lang="en-US" altLang="zh-TW" i="1" dirty="0" smtClean="0"/>
              <a:t>/ports/net/samba4</a:t>
            </a:r>
          </a:p>
          <a:p>
            <a:pPr eaLnBrk="1" hangingPunct="1"/>
            <a:r>
              <a:rPr lang="en-US" altLang="zh-TW" dirty="0" smtClean="0"/>
              <a:t>Location</a:t>
            </a:r>
          </a:p>
          <a:p>
            <a:pPr lvl="1" eaLnBrk="1" hangingPunct="1"/>
            <a:r>
              <a:rPr lang="en-US" altLang="zh-TW" dirty="0" smtClean="0"/>
              <a:t>Samba share </a:t>
            </a:r>
            <a:r>
              <a:rPr lang="en-US" altLang="zh-TW" i="1" dirty="0" smtClean="0"/>
              <a:t>/home/ftp/</a:t>
            </a:r>
            <a:r>
              <a:rPr lang="en-US" altLang="zh-TW" i="1" dirty="0" err="1" smtClean="0"/>
              <a:t>for_all</a:t>
            </a:r>
            <a:r>
              <a:rPr lang="en-US" altLang="zh-TW" dirty="0" smtClean="0"/>
              <a:t> to </a:t>
            </a:r>
            <a:r>
              <a:rPr lang="en-US" altLang="zh-TW" dirty="0"/>
              <a:t>Windows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10%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Mount Windows directory at </a:t>
            </a:r>
            <a:r>
              <a:rPr lang="en-US" altLang="zh-TW" i="1" dirty="0" smtClean="0"/>
              <a:t>/home/ftp/windows</a:t>
            </a:r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  <a:endParaRPr lang="en-US" altLang="zh-TW" i="1" dirty="0" smtClean="0"/>
          </a:p>
          <a:p>
            <a:pPr eaLnBrk="1" hangingPunct="1"/>
            <a:r>
              <a:rPr lang="en-US" altLang="zh-TW" dirty="0" smtClean="0"/>
              <a:t>You should create at least 4 accounts</a:t>
            </a:r>
          </a:p>
          <a:p>
            <a:pPr marL="342900" lvl="1" indent="-342900" eaLnBrk="1" hangingPunct="1">
              <a:buFont typeface="Wingdings" panose="05000000000000000000" pitchFamily="2" charset="2"/>
              <a:buChar char="q"/>
            </a:pPr>
            <a:r>
              <a:rPr lang="en-US" altLang="zh-TW" dirty="0"/>
              <a:t>Admin </a:t>
            </a:r>
            <a:r>
              <a:rPr lang="en-US" altLang="zh-TW" dirty="0" smtClean="0"/>
              <a:t>(total 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Full access (read, download, delete, rename,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, upload) to all files and directories</a:t>
            </a:r>
          </a:p>
          <a:p>
            <a:pPr marL="342900" lvl="1" indent="-342900" eaLnBrk="1" hangingPunct="1">
              <a:buFont typeface="Wingdings" panose="05000000000000000000" pitchFamily="2" charset="2"/>
              <a:buChar char="q"/>
            </a:pPr>
            <a:r>
              <a:rPr lang="en-US" altLang="zh-TW" dirty="0"/>
              <a:t>Guest </a:t>
            </a:r>
            <a:r>
              <a:rPr lang="en-US" altLang="zh-TW" dirty="0" smtClean="0"/>
              <a:t>(total 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Can only list the files and </a:t>
            </a:r>
            <a:r>
              <a:rPr lang="en-US" altLang="zh-TW" dirty="0"/>
              <a:t>directories </a:t>
            </a:r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Can’t perform (read, download, delete, rename, </a:t>
            </a:r>
            <a:r>
              <a:rPr lang="en-US" altLang="zh-TW" dirty="0" err="1" smtClean="0"/>
              <a:t>mkdir</a:t>
            </a:r>
            <a:r>
              <a:rPr lang="en-US" altLang="zh-TW" dirty="0" smtClean="0"/>
              <a:t>, upload) to all files and </a:t>
            </a:r>
            <a:r>
              <a:rPr lang="en-US" altLang="zh-TW"/>
              <a:t>directories </a:t>
            </a:r>
            <a:r>
              <a:rPr lang="en-US" altLang="zh-TW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en-US" altLang="zh-TW" smtClean="0">
                <a:solidFill>
                  <a:srgbClr val="FF0000"/>
                </a:solidFill>
              </a:rPr>
              <a:t>%</a:t>
            </a:r>
            <a:r>
              <a:rPr lang="en-US" altLang="zh-TW" smtClean="0"/>
              <a:t>)</a:t>
            </a:r>
            <a:endParaRPr lang="en-US" altLang="zh-TW" dirty="0"/>
          </a:p>
          <a:p>
            <a:pPr lvl="1"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7931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Samba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368598"/>
            <a:ext cx="7772400" cy="5105400"/>
          </a:xfrm>
        </p:spPr>
        <p:txBody>
          <a:bodyPr/>
          <a:lstStyle/>
          <a:p>
            <a:pPr marL="342900" lvl="1" indent="-342900" eaLnBrk="1" hangingPunct="1">
              <a:buFont typeface="Wingdings" panose="05000000000000000000" pitchFamily="2" charset="2"/>
              <a:buChar char="q"/>
            </a:pPr>
            <a:r>
              <a:rPr lang="en-US" altLang="zh-TW" b="1" dirty="0" smtClean="0"/>
              <a:t>Common User </a:t>
            </a:r>
            <a:r>
              <a:rPr lang="en-US" altLang="zh-TW" dirty="0" smtClean="0"/>
              <a:t>(total </a:t>
            </a:r>
            <a:r>
              <a:rPr lang="en-US" altLang="zh-TW" dirty="0" smtClean="0">
                <a:solidFill>
                  <a:srgbClr val="FF0000"/>
                </a:solidFill>
              </a:rPr>
              <a:t>10%</a:t>
            </a:r>
            <a:r>
              <a:rPr lang="en-US" altLang="zh-TW" dirty="0" smtClean="0"/>
              <a:t>)</a:t>
            </a:r>
            <a:endParaRPr lang="en-US" altLang="zh-TW" b="1" dirty="0" smtClean="0"/>
          </a:p>
          <a:p>
            <a:pPr eaLnBrk="1" hangingPunct="1"/>
            <a:r>
              <a:rPr lang="en-US" altLang="zh-TW" dirty="0" smtClean="0"/>
              <a:t>Test1</a:t>
            </a:r>
          </a:p>
          <a:p>
            <a:pPr lvl="1" eaLnBrk="1" hangingPunct="1"/>
            <a:r>
              <a:rPr lang="en-US" altLang="zh-TW" dirty="0" smtClean="0"/>
              <a:t>Can (read, rename, delete, download) to Test1’s </a:t>
            </a:r>
            <a:r>
              <a:rPr lang="en-US" altLang="zh-TW" dirty="0"/>
              <a:t>files </a:t>
            </a:r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Can </a:t>
            </a:r>
            <a:r>
              <a:rPr lang="en-US" altLang="zh-TW" dirty="0" err="1" smtClean="0"/>
              <a:t>mkdir</a:t>
            </a:r>
            <a:r>
              <a:rPr lang="en-US" altLang="zh-TW" dirty="0"/>
              <a:t> 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Can upload files to Test1’s directory and root directory </a:t>
            </a:r>
            <a:r>
              <a:rPr lang="en-US" altLang="zh-TW" i="1" dirty="0" smtClean="0"/>
              <a:t>/home/ftp/</a:t>
            </a:r>
            <a:r>
              <a:rPr lang="en-US" altLang="zh-TW" i="1" dirty="0" err="1" smtClean="0"/>
              <a:t>for_all</a:t>
            </a:r>
            <a:r>
              <a:rPr lang="en-US" altLang="zh-TW" i="1" dirty="0" smtClean="0"/>
              <a:t> </a:t>
            </a:r>
            <a:r>
              <a:rPr lang="en-US" altLang="zh-TW" dirty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</a:t>
            </a:r>
            <a:endParaRPr lang="en-US" altLang="zh-TW" i="1" dirty="0" smtClean="0"/>
          </a:p>
          <a:p>
            <a:pPr lvl="1" eaLnBrk="1" hangingPunct="1"/>
            <a:r>
              <a:rPr lang="en-US" altLang="zh-TW" dirty="0" smtClean="0"/>
              <a:t>Can’t do (read, rename, delete, download) to other files and </a:t>
            </a:r>
            <a:r>
              <a:rPr lang="en-US" altLang="zh-TW" dirty="0"/>
              <a:t>directories  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en-US" altLang="zh-TW" dirty="0" smtClean="0"/>
              <a:t>Test2</a:t>
            </a:r>
          </a:p>
          <a:p>
            <a:pPr lvl="1" eaLnBrk="1" hangingPunct="1"/>
            <a:r>
              <a:rPr lang="en-US" altLang="zh-TW" dirty="0" smtClean="0"/>
              <a:t>Can (read, download, delete, rename) to Test2’s files</a:t>
            </a:r>
          </a:p>
          <a:p>
            <a:pPr lvl="1" eaLnBrk="1" hangingPunct="1"/>
            <a:r>
              <a:rPr lang="en-US" altLang="zh-TW" dirty="0" smtClean="0"/>
              <a:t>Can </a:t>
            </a:r>
            <a:r>
              <a:rPr lang="en-US" altLang="zh-TW" dirty="0" err="1" smtClean="0"/>
              <a:t>mkdir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Can upload files to Test2’s directory and root directory </a:t>
            </a:r>
            <a:r>
              <a:rPr lang="en-US" altLang="zh-TW" i="1" dirty="0" smtClean="0"/>
              <a:t>/home/ftp/</a:t>
            </a:r>
            <a:r>
              <a:rPr lang="en-US" altLang="zh-TW" i="1" dirty="0" err="1" smtClean="0"/>
              <a:t>for_all</a:t>
            </a:r>
            <a:endParaRPr lang="en-US" altLang="zh-TW" i="1" dirty="0" smtClean="0"/>
          </a:p>
          <a:p>
            <a:pPr lvl="1" eaLnBrk="1" hangingPunct="1"/>
            <a:r>
              <a:rPr lang="en-US" altLang="zh-TW" dirty="0" smtClean="0"/>
              <a:t>Can’t do (read, download, delete, rename) to other files and directories</a:t>
            </a:r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298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ZFS on /</a:t>
            </a:r>
            <a:r>
              <a:rPr lang="en-US" altLang="zh-TW" dirty="0" smtClean="0"/>
              <a:t>home/ftp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Create a 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 file system with mirror 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Set </a:t>
            </a:r>
            <a:r>
              <a:rPr lang="en-US" altLang="zh-TW" dirty="0" smtClean="0"/>
              <a:t>compression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en-US" altLang="zh-TW" dirty="0" smtClean="0"/>
              <a:t>Do 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 snapshot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Do </a:t>
            </a:r>
            <a:r>
              <a:rPr lang="en-US" altLang="zh-TW" dirty="0" err="1" smtClean="0"/>
              <a:t>zfs</a:t>
            </a:r>
            <a:r>
              <a:rPr lang="en-US" altLang="zh-TW" dirty="0" smtClean="0"/>
              <a:t> </a:t>
            </a:r>
            <a:r>
              <a:rPr lang="en-US" altLang="zh-TW" dirty="0"/>
              <a:t>rollback (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Automatic snapshot script (</a:t>
            </a:r>
            <a:r>
              <a:rPr lang="en-US" altLang="zh-TW" dirty="0" smtClean="0">
                <a:solidFill>
                  <a:srgbClr val="FF0000"/>
                </a:solidFill>
              </a:rPr>
              <a:t>10%</a:t>
            </a:r>
            <a:r>
              <a:rPr lang="en-US" altLang="zh-TW" dirty="0" smtClean="0"/>
              <a:t>) </a:t>
            </a:r>
          </a:p>
          <a:p>
            <a:pPr lvl="1"/>
            <a:r>
              <a:rPr lang="en-US" altLang="zh-TW" dirty="0" smtClean="0"/>
              <a:t>Write </a:t>
            </a:r>
            <a:r>
              <a:rPr lang="en-US" altLang="zh-TW" dirty="0"/>
              <a:t>a script such that whenever the script is invoked,</a:t>
            </a:r>
            <a:br>
              <a:rPr lang="en-US" altLang="zh-TW" dirty="0"/>
            </a:br>
            <a:r>
              <a:rPr lang="en-US" altLang="zh-TW" dirty="0"/>
              <a:t>  it will take a snapshot for the dataset; in addition, it will </a:t>
            </a:r>
            <a:br>
              <a:rPr lang="en-US" altLang="zh-TW" dirty="0"/>
            </a:br>
            <a:r>
              <a:rPr lang="en-US" altLang="zh-TW" dirty="0"/>
              <a:t>  only preserve the most recent 7 snapshots took by this script. </a:t>
            </a:r>
            <a:endParaRPr lang="en-US" altLang="zh-TW" dirty="0" smtClean="0"/>
          </a:p>
          <a:p>
            <a:r>
              <a:rPr lang="en-US" altLang="zh-TW" dirty="0" smtClean="0"/>
              <a:t>Automatic backup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 bonus)</a:t>
            </a:r>
          </a:p>
          <a:p>
            <a:pPr lvl="1"/>
            <a:r>
              <a:rPr lang="en-US" altLang="zh-TW" dirty="0" smtClean="0"/>
              <a:t>Periodically </a:t>
            </a:r>
            <a:r>
              <a:rPr lang="en-US" altLang="zh-TW" dirty="0"/>
              <a:t>backup a </a:t>
            </a:r>
            <a:r>
              <a:rPr lang="en-US" altLang="zh-TW" dirty="0" err="1"/>
              <a:t>zfs</a:t>
            </a:r>
            <a:r>
              <a:rPr lang="en-US" altLang="zh-TW" dirty="0"/>
              <a:t> dataset to google </a:t>
            </a:r>
            <a:r>
              <a:rPr lang="en-US" altLang="zh-TW" dirty="0" smtClean="0"/>
              <a:t>drive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Reminder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smtClean="0"/>
              <a:t>Demo with root is </a:t>
            </a:r>
            <a:r>
              <a:rPr lang="en-US" altLang="zh-TW" smtClean="0">
                <a:solidFill>
                  <a:srgbClr val="FF0000"/>
                </a:solidFill>
              </a:rPr>
              <a:t>not allowed</a:t>
            </a:r>
          </a:p>
          <a:p>
            <a:r>
              <a:rPr lang="en-US" altLang="zh-TW" smtClean="0"/>
              <a:t>Please use </a:t>
            </a:r>
            <a:r>
              <a:rPr lang="en-US" altLang="zh-TW" smtClean="0">
                <a:solidFill>
                  <a:srgbClr val="FF0000"/>
                </a:solidFill>
              </a:rPr>
              <a:t>sudo</a:t>
            </a:r>
          </a:p>
          <a:p>
            <a:pPr lvl="1"/>
            <a:r>
              <a:rPr lang="en-US" altLang="zh-TW" i="1" smtClean="0"/>
              <a:t>/usr/ports/security/sudo</a:t>
            </a:r>
          </a:p>
          <a:p>
            <a:r>
              <a:rPr lang="en-US" altLang="zh-TW" smtClean="0"/>
              <a:t>File/directory permissions are important</a:t>
            </a:r>
          </a:p>
          <a:p>
            <a:pPr lvl="1"/>
            <a:r>
              <a:rPr lang="en-US" altLang="zh-TW" smtClean="0"/>
              <a:t>Owner, group, other</a:t>
            </a:r>
          </a:p>
          <a:p>
            <a:pPr lvl="1"/>
            <a:r>
              <a:rPr lang="en-US" altLang="zh-TW" smtClean="0"/>
              <a:t>Read, write, execute</a:t>
            </a:r>
          </a:p>
          <a:p>
            <a:pPr lvl="1"/>
            <a:r>
              <a:rPr lang="en-US" altLang="zh-TW" smtClean="0"/>
              <a:t>Set UID, set GID, sticky bit</a:t>
            </a:r>
          </a:p>
          <a:p>
            <a:r>
              <a:rPr lang="en-US" altLang="zh-TW" smtClean="0"/>
              <a:t>Setting </a:t>
            </a:r>
            <a:r>
              <a:rPr lang="en-US" altLang="zh-TW" smtClean="0">
                <a:solidFill>
                  <a:srgbClr val="FF0000"/>
                </a:solidFill>
              </a:rPr>
              <a:t>port forwarding</a:t>
            </a:r>
            <a:r>
              <a:rPr lang="en-US" altLang="zh-TW" smtClean="0"/>
              <a:t> to allow your services to be accessible over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Deadline</a:t>
            </a:r>
          </a:p>
        </p:txBody>
      </p:sp>
      <p:sp>
        <p:nvSpPr>
          <p:cNvPr id="10243" name="內容版面配置區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r>
              <a:rPr lang="en-US" altLang="zh-TW" dirty="0" smtClean="0"/>
              <a:t>Demo sheet will be available next week</a:t>
            </a:r>
          </a:p>
          <a:p>
            <a:r>
              <a:rPr lang="en-US" altLang="zh-TW" dirty="0" smtClean="0"/>
              <a:t>Demo week: </a:t>
            </a:r>
            <a:r>
              <a:rPr lang="en-US" altLang="zh-TW" dirty="0" smtClean="0">
                <a:solidFill>
                  <a:srgbClr val="FF0000"/>
                </a:solidFill>
              </a:rPr>
              <a:t>10/26~10/30</a:t>
            </a:r>
          </a:p>
          <a:p>
            <a:r>
              <a:rPr lang="en-US" altLang="zh-TW" dirty="0" smtClean="0"/>
              <a:t>More details about demo will be announced soon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Newsgroup </a:t>
            </a:r>
            <a:r>
              <a:rPr lang="en-US" altLang="zh-TW" dirty="0" err="1" smtClean="0"/>
              <a:t>cs.course.sysadm</a:t>
            </a:r>
            <a:endParaRPr lang="en-US" altLang="zh-TW" dirty="0" smtClean="0"/>
          </a:p>
          <a:p>
            <a:r>
              <a:rPr lang="en-US" altLang="zh-TW" dirty="0" smtClean="0"/>
              <a:t>BS2 board CS-</a:t>
            </a:r>
            <a:r>
              <a:rPr lang="en-US" altLang="zh-TW" dirty="0" err="1" smtClean="0"/>
              <a:t>SysAdmin</a:t>
            </a:r>
            <a:endParaRPr lang="en-US" altLang="zh-TW" dirty="0" smtClean="0"/>
          </a:p>
          <a:p>
            <a:r>
              <a:rPr lang="en-US" altLang="zh-TW" dirty="0" smtClean="0"/>
              <a:t>CSCC (EC building 3F)</a:t>
            </a:r>
          </a:p>
          <a:p>
            <a:r>
              <a:rPr lang="en-US" altLang="zh-TW" dirty="0" smtClean="0"/>
              <a:t>ta@nasa.cs.nctu.edu.tw </a:t>
            </a:r>
            <a:r>
              <a:rPr lang="en-US" altLang="zh-TW" dirty="0" smtClean="0">
                <a:solidFill>
                  <a:srgbClr val="FF0000"/>
                </a:solidFill>
              </a:rPr>
              <a:t>(For complex problems)</a:t>
            </a:r>
            <a:endParaRPr lang="en-US" altLang="zh-TW" dirty="0" smtClean="0"/>
          </a:p>
          <a:p>
            <a:r>
              <a:rPr lang="en-US" altLang="zh-TW" dirty="0" smtClean="0">
                <a:ea typeface="新細明體" panose="02020500000000000000" pitchFamily="18" charset="-120"/>
              </a:rPr>
              <a:t>IRC 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channel #</a:t>
            </a:r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nctuNASA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(Recommend)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/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passwd</a:t>
            </a:r>
            <a:r>
              <a:rPr lang="en-US" altLang="zh-TW" dirty="0">
                <a:solidFill>
                  <a:schemeClr val="tx1"/>
                </a:solidFill>
                <a:ea typeface="新細明體" panose="02020500000000000000" pitchFamily="18" charset="-120"/>
              </a:rPr>
              <a:t>: </a:t>
            </a:r>
            <a:r>
              <a:rPr lang="en-US" altLang="zh-TW" dirty="0" err="1">
                <a:solidFill>
                  <a:schemeClr val="tx1"/>
                </a:solidFill>
                <a:ea typeface="新細明體" panose="02020500000000000000" pitchFamily="18" charset="-120"/>
              </a:rPr>
              <a:t>ILoveCSCC</a:t>
            </a:r>
            <a:endParaRPr lang="en-US" altLang="zh-TW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lvl="1"/>
            <a:r>
              <a:rPr lang="en-US" altLang="zh-TW" dirty="0">
                <a:ea typeface="新細明體" panose="02020500000000000000" pitchFamily="18" charset="-120"/>
              </a:rPr>
              <a:t>Use screen or </a:t>
            </a:r>
            <a:r>
              <a:rPr lang="en-US" altLang="zh-TW" dirty="0" err="1">
                <a:ea typeface="新細明體" panose="02020500000000000000" pitchFamily="18" charset="-120"/>
              </a:rPr>
              <a:t>tmux</a:t>
            </a:r>
            <a:r>
              <a:rPr lang="en-US" altLang="zh-TW" dirty="0">
                <a:ea typeface="新細明體" panose="02020500000000000000" pitchFamily="18" charset="-120"/>
              </a:rPr>
              <a:t> to stay online, so TAs can tag you to answer your questions. </a:t>
            </a:r>
          </a:p>
          <a:p>
            <a:r>
              <a:rPr lang="en-US" altLang="zh-TW" dirty="0" smtClean="0"/>
              <a:t>Before you ask a question…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提問的智慧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How To Ask Questions The Smart Way</a:t>
            </a:r>
            <a:endParaRPr lang="en-US" altLang="zh-TW" dirty="0" smtClean="0"/>
          </a:p>
          <a:p>
            <a:pPr lvl="1"/>
            <a:r>
              <a:rPr lang="en-US" altLang="zh-TW" dirty="0">
                <a:hlinkClick r:id="rId2"/>
              </a:rPr>
              <a:t>http://</a:t>
            </a:r>
            <a:r>
              <a:rPr lang="en-US" altLang="zh-TW" dirty="0" smtClean="0">
                <a:hlinkClick r:id="rId2"/>
              </a:rPr>
              <a:t>mis.ndhu.edu.tw/docu/question.htm</a:t>
            </a:r>
            <a:r>
              <a:rPr lang="zh-TW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71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 (2)</a:t>
            </a:r>
            <a:endParaRPr lang="en-US" altLang="zh-TW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zh-TW" dirty="0" smtClean="0"/>
              <a:t>Settings (total </a:t>
            </a:r>
            <a:r>
              <a:rPr lang="en-US" altLang="zh-TW" dirty="0" smtClean="0">
                <a:solidFill>
                  <a:srgbClr val="FF0000"/>
                </a:solidFill>
              </a:rPr>
              <a:t>25%</a:t>
            </a:r>
            <a:r>
              <a:rPr lang="en-US" altLang="zh-TW" dirty="0" smtClean="0"/>
              <a:t>)</a:t>
            </a:r>
          </a:p>
          <a:p>
            <a:pPr marL="857250" lvl="1" indent="-457200">
              <a:buFont typeface="Wingdings" panose="05000000000000000000" pitchFamily="2" charset="2"/>
              <a:buAutoNum type="arabicPeriod"/>
            </a:pPr>
            <a:r>
              <a:rPr lang="en-US" altLang="zh-TW" sz="2200" dirty="0" smtClean="0"/>
              <a:t>Anonymous Login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Can </a:t>
            </a:r>
            <a:r>
              <a:rPr lang="en-US" altLang="zh-TW" dirty="0" smtClean="0">
                <a:solidFill>
                  <a:srgbClr val="FF0000"/>
                </a:solidFill>
              </a:rPr>
              <a:t>download</a:t>
            </a:r>
            <a:r>
              <a:rPr lang="en-US" altLang="zh-TW" dirty="0" smtClean="0"/>
              <a:t> from </a:t>
            </a:r>
            <a:r>
              <a:rPr lang="en-US" altLang="zh-TW" i="1" dirty="0" smtClean="0"/>
              <a:t>/home/ftp/</a:t>
            </a:r>
            <a:r>
              <a:rPr lang="en-US" altLang="zh-TW" i="1" dirty="0" err="1" smtClean="0"/>
              <a:t>for_all</a:t>
            </a:r>
            <a:endParaRPr lang="en-US" altLang="zh-TW" i="1" dirty="0" smtClean="0"/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Can </a:t>
            </a:r>
            <a:r>
              <a:rPr lang="en-US" altLang="zh-TW" dirty="0" smtClean="0">
                <a:solidFill>
                  <a:srgbClr val="FF0000"/>
                </a:solidFill>
              </a:rPr>
              <a:t>upload &amp; </a:t>
            </a:r>
            <a:r>
              <a:rPr lang="en-US" altLang="zh-TW" dirty="0" err="1" smtClean="0">
                <a:solidFill>
                  <a:srgbClr val="FF0000"/>
                </a:solidFill>
              </a:rPr>
              <a:t>mkdir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from </a:t>
            </a:r>
            <a:r>
              <a:rPr lang="en-US" altLang="zh-TW" i="1" dirty="0" smtClean="0"/>
              <a:t>/home/ftp/anonymous</a:t>
            </a:r>
            <a:endParaRPr lang="en-US" altLang="zh-TW" dirty="0" smtClean="0"/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Can’t </a:t>
            </a:r>
            <a:r>
              <a:rPr lang="en-US" altLang="zh-TW" dirty="0" smtClean="0">
                <a:solidFill>
                  <a:srgbClr val="FF0000"/>
                </a:solidFill>
              </a:rPr>
              <a:t>delete</a:t>
            </a:r>
            <a:r>
              <a:rPr lang="en-US" altLang="zh-TW" dirty="0" smtClean="0"/>
              <a:t> from </a:t>
            </a:r>
            <a:r>
              <a:rPr lang="en-US" altLang="zh-TW" i="1" dirty="0" smtClean="0"/>
              <a:t>/</a:t>
            </a:r>
            <a:r>
              <a:rPr lang="en-US" altLang="zh-TW" i="1" dirty="0"/>
              <a:t>home/ftp/anonymous</a:t>
            </a:r>
            <a:endParaRPr lang="en-US" altLang="zh-TW" i="1" dirty="0" smtClean="0"/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i="1" dirty="0" smtClean="0"/>
              <a:t>Can only download the files which owner </a:t>
            </a:r>
            <a:r>
              <a:rPr lang="en-US" altLang="zh-TW" i="1" dirty="0" smtClean="0">
                <a:solidFill>
                  <a:srgbClr val="FF0000"/>
                </a:solidFill>
              </a:rPr>
              <a:t>isn’t “ftp”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Hidden directory </a:t>
            </a:r>
            <a:r>
              <a:rPr lang="en-US" altLang="zh-TW" i="1" dirty="0" smtClean="0"/>
              <a:t>/home/ftp/private 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altLang="zh-TW" dirty="0" smtClean="0"/>
              <a:t>There is a directory called “flag” inside</a:t>
            </a:r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en-US" altLang="zh-TW" dirty="0" smtClean="0"/>
              <a:t>Client can’t list in </a:t>
            </a:r>
            <a:r>
              <a:rPr lang="en-US" altLang="zh-TW" i="1" dirty="0" smtClean="0"/>
              <a:t>/home/ftp/private/ </a:t>
            </a:r>
            <a:r>
              <a:rPr lang="en-US" altLang="zh-TW" dirty="0" smtClean="0"/>
              <a:t>but can in </a:t>
            </a:r>
            <a:r>
              <a:rPr lang="en-US" altLang="zh-TW" i="1" dirty="0" smtClean="0"/>
              <a:t>private/flags</a:t>
            </a:r>
          </a:p>
        </p:txBody>
      </p:sp>
    </p:spTree>
    <p:extLst>
      <p:ext uri="{BB962C8B-B14F-4D97-AF65-F5344CB8AC3E}">
        <p14:creationId xmlns:p14="http://schemas.microsoft.com/office/powerpoint/2010/main" val="255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 (3) 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Settings (cont’d)</a:t>
            </a:r>
          </a:p>
          <a:p>
            <a:pPr marL="857250" lvl="1" indent="-457200">
              <a:buFont typeface="Wingdings" panose="05000000000000000000" pitchFamily="2" charset="2"/>
              <a:buAutoNum type="arabicPeriod" startAt="2"/>
            </a:pPr>
            <a:r>
              <a:rPr lang="en-US" altLang="zh-TW" sz="2200" dirty="0" smtClean="0"/>
              <a:t>Create a virtual user “ftp-god”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err="1" smtClean="0"/>
              <a:t>Chrooted</a:t>
            </a:r>
            <a:r>
              <a:rPr lang="en-US" altLang="zh-TW" dirty="0" smtClean="0"/>
              <a:t> (</a:t>
            </a:r>
            <a:r>
              <a:rPr lang="en-US" altLang="zh-TW" i="1" dirty="0" smtClean="0"/>
              <a:t>/home/ftp </a:t>
            </a:r>
            <a:r>
              <a:rPr lang="en-US" altLang="zh-TW" dirty="0" smtClean="0"/>
              <a:t>is your root directory)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Password is your student-id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Full access to </a:t>
            </a:r>
            <a:r>
              <a:rPr lang="en-US" altLang="zh-TW" i="1" dirty="0" smtClean="0"/>
              <a:t>/home/ftp </a:t>
            </a:r>
          </a:p>
          <a:p>
            <a:pPr marL="1695450" lvl="3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Read/write to</a:t>
            </a:r>
            <a:r>
              <a:rPr lang="en-US" altLang="zh-TW" i="1" dirty="0" smtClean="0"/>
              <a:t> ftp </a:t>
            </a:r>
            <a:r>
              <a:rPr lang="en-US" altLang="zh-TW" i="1" dirty="0"/>
              <a:t>root directory/private/</a:t>
            </a:r>
            <a:r>
              <a:rPr lang="en-US" altLang="zh-TW" i="1" dirty="0" err="1"/>
              <a:t>for_all</a:t>
            </a:r>
            <a:r>
              <a:rPr lang="en-US" altLang="zh-TW" i="1" dirty="0"/>
              <a:t>/anonymous</a:t>
            </a:r>
            <a:endParaRPr lang="en-US" altLang="zh-TW" i="1" dirty="0" smtClean="0"/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Private directory is visible to ftp-god</a:t>
            </a:r>
          </a:p>
          <a:p>
            <a:pPr marL="857250" lvl="1" indent="-457200">
              <a:buFont typeface="Times New Roman" panose="02020603050405020304" pitchFamily="18" charset="0"/>
              <a:buAutoNum type="arabicPeriod" startAt="2"/>
            </a:pPr>
            <a:r>
              <a:rPr lang="en-US" altLang="zh-TW" sz="2200" dirty="0" smtClean="0"/>
              <a:t>Create a system user “</a:t>
            </a:r>
            <a:r>
              <a:rPr lang="en-US" altLang="zh-TW" sz="2200" dirty="0" err="1" smtClean="0"/>
              <a:t>sysgod</a:t>
            </a:r>
            <a:r>
              <a:rPr lang="en-US" altLang="zh-TW" sz="2200" dirty="0" smtClean="0"/>
              <a:t>”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Could login by </a:t>
            </a:r>
            <a:r>
              <a:rPr lang="en-US" altLang="zh-TW" dirty="0" err="1" smtClean="0">
                <a:solidFill>
                  <a:srgbClr val="FF0000"/>
                </a:solidFill>
              </a:rPr>
              <a:t>ssh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Password is your student id</a:t>
            </a:r>
          </a:p>
          <a:p>
            <a:pPr marL="1238250" lvl="2" indent="-381000">
              <a:buFont typeface="Wingdings" panose="05000000000000000000" pitchFamily="2" charset="2"/>
              <a:buChar char="q"/>
            </a:pPr>
            <a:r>
              <a:rPr lang="en-US" altLang="zh-TW" dirty="0" smtClean="0"/>
              <a:t>Permission is same as ftp-god</a:t>
            </a:r>
            <a:endParaRPr lang="en-US" altLang="zh-TW" sz="2200" dirty="0" smtClean="0"/>
          </a:p>
          <a:p>
            <a:pPr marL="857250" lvl="1" indent="-457200">
              <a:buFont typeface="Times New Roman" panose="02020603050405020304" pitchFamily="18" charset="0"/>
              <a:buAutoNum type="arabicPeriod" startAt="2"/>
            </a:pPr>
            <a:r>
              <a:rPr lang="en-US" altLang="zh-TW" dirty="0" smtClean="0"/>
              <a:t>Your ftp server should support </a:t>
            </a:r>
            <a:r>
              <a:rPr lang="en-US" altLang="zh-TW" dirty="0" smtClean="0">
                <a:solidFill>
                  <a:srgbClr val="FF0000"/>
                </a:solidFill>
              </a:rPr>
              <a:t>FTP over TLS</a:t>
            </a:r>
          </a:p>
          <a:p>
            <a:pPr marL="857250" lvl="1" indent="-457200">
              <a:buFont typeface="Times New Roman" panose="02020603050405020304" pitchFamily="18" charset="0"/>
              <a:buAutoNum type="arabicPeriod" startAt="2"/>
            </a:pPr>
            <a:r>
              <a:rPr lang="en-US" altLang="zh-TW" dirty="0" smtClean="0"/>
              <a:t>All accounts are </a:t>
            </a:r>
            <a:r>
              <a:rPr lang="en-US" altLang="zh-TW" dirty="0" err="1" smtClean="0">
                <a:solidFill>
                  <a:srgbClr val="FF0000"/>
                </a:solidFill>
              </a:rPr>
              <a:t>chrooted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(/home/ftp</a:t>
            </a:r>
            <a:r>
              <a:rPr lang="en-US" altLang="zh-TW" dirty="0" smtClean="0"/>
              <a:t> is the root directory)</a:t>
            </a:r>
          </a:p>
          <a:p>
            <a:pPr marL="457200" indent="-457200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 (4)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Grading</a:t>
            </a:r>
          </a:p>
          <a:p>
            <a:pPr marL="857250" lvl="1" indent="-457200"/>
            <a:r>
              <a:rPr lang="en-US" altLang="zh-TW" dirty="0" smtClean="0"/>
              <a:t>Anonymous login</a:t>
            </a:r>
            <a:r>
              <a:rPr lang="zh-TW" altLang="en-US" dirty="0" smtClean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total </a:t>
            </a:r>
            <a:r>
              <a:rPr lang="en-US" altLang="zh-TW" dirty="0" smtClean="0">
                <a:solidFill>
                  <a:srgbClr val="FF0000"/>
                </a:solidFill>
              </a:rPr>
              <a:t>10%, 2% </a:t>
            </a:r>
            <a:r>
              <a:rPr lang="en-US" altLang="zh-TW" dirty="0" smtClean="0"/>
              <a:t>for each)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1257300" lvl="2" indent="-457200"/>
            <a:r>
              <a:rPr lang="en-US" altLang="zh-TW" dirty="0" smtClean="0"/>
              <a:t>Download from “</a:t>
            </a:r>
            <a:r>
              <a:rPr lang="en-US" altLang="zh-TW" dirty="0" err="1" smtClean="0"/>
              <a:t>for_all</a:t>
            </a:r>
            <a:r>
              <a:rPr lang="en-US" altLang="zh-TW" dirty="0" smtClean="0"/>
              <a:t>”</a:t>
            </a:r>
          </a:p>
          <a:p>
            <a:pPr marL="1257300" lvl="2" indent="-457200"/>
            <a:r>
              <a:rPr lang="en-US" altLang="zh-TW" dirty="0" smtClean="0"/>
              <a:t>Upload to “anonymous”</a:t>
            </a:r>
          </a:p>
          <a:p>
            <a:pPr marL="1257300" lvl="2" indent="-457200"/>
            <a:r>
              <a:rPr lang="en-US" altLang="zh-TW" dirty="0" smtClean="0"/>
              <a:t>Can’t delete from “anonymous”</a:t>
            </a:r>
          </a:p>
          <a:p>
            <a:pPr marL="1257300" lvl="2" indent="-457200"/>
            <a:r>
              <a:rPr lang="en-US" altLang="zh-TW" dirty="0"/>
              <a:t>Can only download the files which owner </a:t>
            </a:r>
            <a:r>
              <a:rPr lang="en-US" altLang="zh-TW" dirty="0">
                <a:solidFill>
                  <a:srgbClr val="FF0000"/>
                </a:solidFill>
              </a:rPr>
              <a:t>isn’t “ftp”</a:t>
            </a:r>
            <a:endParaRPr lang="en-US" altLang="zh-TW" dirty="0" smtClean="0"/>
          </a:p>
          <a:p>
            <a:pPr marL="1257300" lvl="2" indent="-457200"/>
            <a:r>
              <a:rPr lang="en-US" altLang="zh-TW" dirty="0" smtClean="0"/>
              <a:t>Hidden directory “private” problem: enter without listing</a:t>
            </a:r>
          </a:p>
          <a:p>
            <a:pPr marL="857250" lvl="1" indent="-457200"/>
            <a:r>
              <a:rPr lang="en-US" altLang="zh-TW" dirty="0" smtClean="0"/>
              <a:t>ftp-god</a:t>
            </a:r>
            <a:r>
              <a:rPr lang="zh-TW" altLang="en-US" dirty="0" smtClean="0"/>
              <a:t> </a:t>
            </a:r>
            <a:r>
              <a:rPr lang="en-US" altLang="zh-TW" dirty="0"/>
              <a:t>(total 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en-US" altLang="zh-TW" dirty="0" smtClean="0">
                <a:solidFill>
                  <a:srgbClr val="FF0000"/>
                </a:solidFill>
              </a:rPr>
              <a:t>%</a:t>
            </a:r>
            <a:r>
              <a:rPr lang="en-US" altLang="zh-TW" dirty="0" smtClean="0"/>
              <a:t>)</a:t>
            </a:r>
          </a:p>
          <a:p>
            <a:pPr marL="1257300" lvl="2" indent="-457200"/>
            <a:r>
              <a:rPr lang="en-US" altLang="zh-TW" dirty="0" smtClean="0">
                <a:solidFill>
                  <a:srgbClr val="FF0000"/>
                </a:solidFill>
              </a:rPr>
              <a:t>(3%</a:t>
            </a:r>
            <a:r>
              <a:rPr lang="en-US" altLang="zh-TW" dirty="0" smtClean="0"/>
              <a:t>) Full access for “/home/ftp”, “</a:t>
            </a:r>
            <a:r>
              <a:rPr lang="en-US" altLang="zh-TW" dirty="0" err="1" smtClean="0"/>
              <a:t>for_all</a:t>
            </a:r>
            <a:r>
              <a:rPr lang="en-US" altLang="zh-TW" dirty="0" smtClean="0"/>
              <a:t>”, “anonymous” </a:t>
            </a:r>
          </a:p>
          <a:p>
            <a:pPr marL="1257300" lvl="2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2%</a:t>
            </a:r>
            <a:r>
              <a:rPr lang="en-US" altLang="zh-TW" dirty="0" smtClean="0"/>
              <a:t>) Full access for “private” (read, write)</a:t>
            </a:r>
          </a:p>
          <a:p>
            <a:pPr marL="857250" lvl="1" indent="-457200"/>
            <a:r>
              <a:rPr lang="en-US" altLang="zh-TW" dirty="0" err="1" smtClean="0"/>
              <a:t>Sysgod</a:t>
            </a:r>
            <a:r>
              <a:rPr lang="zh-TW" altLang="en-US" dirty="0" smtClean="0"/>
              <a:t> </a:t>
            </a:r>
            <a:r>
              <a:rPr lang="en-US" altLang="zh-TW" dirty="0"/>
              <a:t>(total 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pPr marL="1257300" lvl="2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3%</a:t>
            </a:r>
            <a:r>
              <a:rPr lang="en-US" altLang="zh-TW" dirty="0" smtClean="0"/>
              <a:t>) Login from </a:t>
            </a:r>
            <a:r>
              <a:rPr lang="en-US" altLang="zh-TW" dirty="0" err="1" smtClean="0"/>
              <a:t>ssh</a:t>
            </a:r>
            <a:endParaRPr lang="en-US" altLang="zh-TW" dirty="0" smtClean="0"/>
          </a:p>
          <a:p>
            <a:pPr marL="1257300" lvl="2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 Full </a:t>
            </a:r>
            <a:r>
              <a:rPr lang="en-US" altLang="zh-TW" dirty="0"/>
              <a:t>access for “/home/ftp”, “</a:t>
            </a:r>
            <a:r>
              <a:rPr lang="en-US" altLang="zh-TW" dirty="0" err="1"/>
              <a:t>for_all</a:t>
            </a:r>
            <a:r>
              <a:rPr lang="en-US" altLang="zh-TW" dirty="0"/>
              <a:t>”, “anonymous”</a:t>
            </a:r>
          </a:p>
          <a:p>
            <a:pPr marL="1257300" lvl="2" indent="-457200"/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1%</a:t>
            </a:r>
            <a:r>
              <a:rPr lang="en-US" altLang="zh-TW" dirty="0" smtClean="0"/>
              <a:t>) Full </a:t>
            </a:r>
            <a:r>
              <a:rPr lang="en-US" altLang="zh-TW" dirty="0"/>
              <a:t>access for “private” (read, write</a:t>
            </a:r>
            <a:r>
              <a:rPr lang="en-US" altLang="zh-TW" dirty="0" smtClean="0"/>
              <a:t>)</a:t>
            </a:r>
          </a:p>
          <a:p>
            <a:pPr marL="857250" lvl="1" indent="-457200"/>
            <a:r>
              <a:rPr lang="en-US" altLang="zh-TW" dirty="0" smtClean="0"/>
              <a:t>TLS connection (</a:t>
            </a:r>
            <a:r>
              <a:rPr lang="en-US" altLang="zh-TW" dirty="0" err="1" smtClean="0"/>
              <a:t>ftpes</a:t>
            </a:r>
            <a:r>
              <a:rPr lang="en-US" altLang="zh-TW" dirty="0" smtClean="0"/>
              <a:t>) (</a:t>
            </a:r>
            <a:r>
              <a:rPr lang="en-US" altLang="zh-TW" dirty="0" smtClean="0">
                <a:solidFill>
                  <a:srgbClr val="FF0000"/>
                </a:solidFill>
              </a:rPr>
              <a:t>5%</a:t>
            </a:r>
            <a:r>
              <a:rPr lang="en-US" altLang="zh-TW" dirty="0" smtClean="0"/>
              <a:t>)</a:t>
            </a:r>
          </a:p>
          <a:p>
            <a:pPr marL="1257300" lvl="2" indent="-457200"/>
            <a:endParaRPr lang="en-US" altLang="zh-TW" dirty="0"/>
          </a:p>
          <a:p>
            <a:pPr marL="1257300" lvl="2" indent="-457200"/>
            <a:endParaRPr lang="en-US" altLang="zh-TW" dirty="0" smtClean="0"/>
          </a:p>
          <a:p>
            <a:pPr marL="1257300" lvl="2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820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 – Hints (1) 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/>
              <a:t>Lots of README</a:t>
            </a:r>
          </a:p>
          <a:p>
            <a:pPr marL="857250" lvl="1" indent="-457200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/local/share/doc/pure-</a:t>
            </a:r>
            <a:r>
              <a:rPr lang="en-US" altLang="zh-TW" dirty="0" err="1"/>
              <a:t>ftpd</a:t>
            </a:r>
            <a:r>
              <a:rPr lang="en-US" altLang="zh-TW" dirty="0" smtClean="0"/>
              <a:t>/*</a:t>
            </a:r>
          </a:p>
          <a:p>
            <a:pPr marL="457200" indent="-457200"/>
            <a:r>
              <a:rPr lang="en-US" altLang="zh-TW" dirty="0" smtClean="0"/>
              <a:t>Accounts related:</a:t>
            </a:r>
          </a:p>
          <a:p>
            <a:pPr marL="857250" lvl="1" indent="-457200"/>
            <a:r>
              <a:rPr lang="en-US" altLang="zh-TW" dirty="0" smtClean="0"/>
              <a:t>pure-pw(8)</a:t>
            </a:r>
          </a:p>
          <a:p>
            <a:pPr marL="857250" lvl="1" indent="-457200"/>
            <a:r>
              <a:rPr lang="en-US" altLang="zh-TW" dirty="0" smtClean="0"/>
              <a:t>pure-</a:t>
            </a:r>
            <a:r>
              <a:rPr lang="en-US" altLang="zh-TW" dirty="0" err="1" smtClean="0"/>
              <a:t>pwconvert</a:t>
            </a:r>
            <a:r>
              <a:rPr lang="en-US" altLang="zh-TW" dirty="0" smtClean="0"/>
              <a:t>(8)</a:t>
            </a:r>
          </a:p>
          <a:p>
            <a:pPr marL="857250" lvl="1" indent="-457200"/>
            <a:r>
              <a:rPr lang="en-US" altLang="zh-TW" dirty="0" err="1" smtClean="0"/>
              <a:t>README.Virtual</a:t>
            </a:r>
            <a:r>
              <a:rPr lang="en-US" altLang="zh-TW" dirty="0" smtClean="0"/>
              <a:t>-Users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457200" indent="-4572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316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FTP – Hints (2) 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How to setup demo environment</a:t>
            </a:r>
          </a:p>
          <a:p>
            <a:pPr marL="457200" indent="-457200"/>
            <a:r>
              <a:rPr lang="en-US" altLang="zh-TW" dirty="0" smtClean="0"/>
              <a:t>Within VM, using notebook/remote desktop</a:t>
            </a:r>
          </a:p>
          <a:p>
            <a:pPr marL="857250" lvl="1" indent="-457200"/>
            <a:r>
              <a:rPr lang="en-US" altLang="zh-TW" dirty="0" smtClean="0"/>
              <a:t>Don’t need to open GUI for VM (console)</a:t>
            </a:r>
          </a:p>
          <a:p>
            <a:pPr marL="857250" lvl="1" indent="-457200"/>
            <a:r>
              <a:rPr lang="en-US" altLang="zh-TW" dirty="0" smtClean="0"/>
              <a:t>Just need putty and </a:t>
            </a:r>
            <a:r>
              <a:rPr lang="en-US" altLang="zh-TW" dirty="0" err="1" smtClean="0"/>
              <a:t>Filezilla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Use host-only network interface, connect from host OS</a:t>
            </a:r>
          </a:p>
          <a:p>
            <a:pPr marL="1257300" lvl="2" indent="-457200"/>
            <a:r>
              <a:rPr lang="en-US" altLang="zh-TW" dirty="0"/>
              <a:t>host-only network </a:t>
            </a:r>
            <a:r>
              <a:rPr lang="en-US" altLang="zh-TW" dirty="0" smtClean="0"/>
              <a:t>interface: create connection between host and VM</a:t>
            </a:r>
          </a:p>
          <a:p>
            <a:pPr marL="457200" indent="-457200"/>
            <a:r>
              <a:rPr lang="en-US" altLang="zh-TW" dirty="0" smtClean="0"/>
              <a:t>Within VM, no remote desktop</a:t>
            </a:r>
          </a:p>
          <a:p>
            <a:pPr marL="857250" lvl="1" indent="-457200"/>
            <a:r>
              <a:rPr lang="en-US" altLang="zh-TW" dirty="0" smtClean="0"/>
              <a:t>Using public IP</a:t>
            </a:r>
            <a:endParaRPr lang="en-US" altLang="zh-TW" dirty="0"/>
          </a:p>
          <a:p>
            <a:pPr marL="857250" lvl="1" indent="-457200"/>
            <a:r>
              <a:rPr lang="en-US" altLang="zh-TW" dirty="0" smtClean="0"/>
              <a:t>Active </a:t>
            </a:r>
            <a:r>
              <a:rPr lang="en-US" altLang="zh-TW" dirty="0"/>
              <a:t>mode from </a:t>
            </a:r>
            <a:r>
              <a:rPr lang="en-US" altLang="zh-TW" dirty="0" smtClean="0"/>
              <a:t>npbsd0~4 (ftp  -A  -P  8021  140.113.X.Y)</a:t>
            </a:r>
          </a:p>
          <a:p>
            <a:pPr marL="857250" lvl="1" indent="-457200"/>
            <a:r>
              <a:rPr lang="en-US" altLang="zh-TW" dirty="0" smtClean="0"/>
              <a:t>Port forwarding for your VM</a:t>
            </a:r>
            <a:r>
              <a:rPr lang="zh-TW" altLang="en-US" dirty="0" smtClean="0"/>
              <a:t> </a:t>
            </a:r>
            <a:r>
              <a:rPr lang="en-US" altLang="zh-TW" dirty="0" smtClean="0"/>
              <a:t>(related to your firewall)</a:t>
            </a:r>
          </a:p>
          <a:p>
            <a:pPr marL="457200" indent="-457200"/>
            <a:r>
              <a:rPr lang="en-US" altLang="zh-TW" dirty="0" smtClean="0"/>
              <a:t>Real Machine</a:t>
            </a:r>
          </a:p>
          <a:p>
            <a:pPr marL="857250" lvl="1" indent="-457200"/>
            <a:r>
              <a:rPr lang="en-US" altLang="zh-TW" dirty="0" smtClean="0"/>
              <a:t>Using public IP</a:t>
            </a:r>
          </a:p>
          <a:p>
            <a:pPr marL="457200" indent="-457200"/>
            <a:r>
              <a:rPr lang="en-US" altLang="zh-TW" dirty="0" smtClean="0"/>
              <a:t>If you have public IP, use bridge mode is better for VM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457200" indent="-457200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524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(1)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Write some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scripts to start daemons when booting</a:t>
            </a:r>
          </a:p>
          <a:p>
            <a:pPr marL="457200" indent="-457200"/>
            <a:r>
              <a:rPr lang="en-US" altLang="zh-TW" dirty="0" smtClean="0"/>
              <a:t>Upload script for pure-</a:t>
            </a:r>
            <a:r>
              <a:rPr lang="en-US" altLang="zh-TW" dirty="0" err="1" smtClean="0"/>
              <a:t>ftpd</a:t>
            </a:r>
            <a:endParaRPr lang="en-US" altLang="zh-TW" dirty="0" smtClean="0"/>
          </a:p>
          <a:p>
            <a:pPr marL="857250" lvl="1" indent="-457200"/>
            <a:r>
              <a:rPr lang="en-US" altLang="zh-TW" dirty="0" smtClean="0"/>
              <a:t>A program executed when files are uploaded</a:t>
            </a:r>
          </a:p>
          <a:p>
            <a:pPr marL="857250" lvl="1" indent="-457200"/>
            <a:r>
              <a:rPr lang="en-US" altLang="zh-TW" dirty="0" smtClean="0"/>
              <a:t>pure-</a:t>
            </a:r>
            <a:r>
              <a:rPr lang="en-US" altLang="zh-TW" dirty="0" err="1" smtClean="0"/>
              <a:t>uploadscript</a:t>
            </a:r>
            <a:r>
              <a:rPr lang="en-US" altLang="zh-TW" dirty="0" smtClean="0"/>
              <a:t>(8)</a:t>
            </a:r>
          </a:p>
          <a:p>
            <a:pPr marL="457200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sp>
        <p:nvSpPr>
          <p:cNvPr id="2" name="圓角矩形 1"/>
          <p:cNvSpPr/>
          <p:nvPr/>
        </p:nvSpPr>
        <p:spPr bwMode="auto">
          <a:xfrm>
            <a:off x="2457450" y="4038600"/>
            <a:ext cx="1905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Arial" charset="0"/>
              </a:rPr>
              <a:t>p</a:t>
            </a:r>
            <a:r>
              <a:rPr lang="en-US" altLang="zh-TW" dirty="0" smtClean="0">
                <a:latin typeface="Arial" charset="0"/>
              </a:rPr>
              <a:t>ure-</a:t>
            </a:r>
            <a:r>
              <a:rPr lang="en-US" altLang="zh-TW" dirty="0" err="1" smtClean="0">
                <a:latin typeface="Arial" charset="0"/>
              </a:rPr>
              <a:t>ftpd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4959423" y="5257798"/>
            <a:ext cx="19050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Arial" charset="0"/>
              </a:rPr>
              <a:t>pure-</a:t>
            </a:r>
            <a:r>
              <a:rPr lang="en-US" altLang="zh-TW" dirty="0" err="1" smtClean="0">
                <a:latin typeface="Arial" charset="0"/>
              </a:rPr>
              <a:t>uploadscript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pic>
        <p:nvPicPr>
          <p:cNvPr id="1026" name="Picture 2" descr="https://pixabay.com/static/uploads/photo/2013/07/12/17/22/database-152091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68" y="2895599"/>
            <a:ext cx="124301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ipartsfree.net/vector/large/14080-clip-of-new-file-ve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14" y="3833811"/>
            <a:ext cx="672232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7659625" y="5053010"/>
            <a:ext cx="672232" cy="866775"/>
            <a:chOff x="2895600" y="5502275"/>
            <a:chExt cx="672232" cy="866775"/>
          </a:xfrm>
        </p:grpSpPr>
        <p:pic>
          <p:nvPicPr>
            <p:cNvPr id="13" name="Picture 6" descr="http://www.clipartsfree.net/vector/large/14080-clip-of-new-file-vecto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5502275"/>
              <a:ext cx="672232" cy="866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文字方塊 4"/>
            <p:cNvSpPr txBox="1"/>
            <p:nvPr/>
          </p:nvSpPr>
          <p:spPr>
            <a:xfrm>
              <a:off x="3012746" y="575099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sh</a:t>
              </a:r>
              <a:endParaRPr lang="zh-TW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9" name="直線單箭頭接點 8"/>
          <p:cNvCxnSpPr/>
          <p:nvPr/>
        </p:nvCxnSpPr>
        <p:spPr bwMode="auto">
          <a:xfrm>
            <a:off x="1662832" y="4267199"/>
            <a:ext cx="699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線單箭頭接點 17"/>
          <p:cNvCxnSpPr/>
          <p:nvPr/>
        </p:nvCxnSpPr>
        <p:spPr bwMode="auto">
          <a:xfrm flipV="1">
            <a:off x="4362450" y="3673476"/>
            <a:ext cx="794618" cy="5937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單箭頭接點 21"/>
          <p:cNvCxnSpPr/>
          <p:nvPr/>
        </p:nvCxnSpPr>
        <p:spPr bwMode="auto">
          <a:xfrm>
            <a:off x="4389586" y="4437058"/>
            <a:ext cx="757015" cy="6741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單箭頭接點 23"/>
          <p:cNvCxnSpPr/>
          <p:nvPr/>
        </p:nvCxnSpPr>
        <p:spPr bwMode="auto">
          <a:xfrm>
            <a:off x="6960257" y="5519733"/>
            <a:ext cx="69936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文字方塊 14"/>
          <p:cNvSpPr txBox="1"/>
          <p:nvPr/>
        </p:nvSpPr>
        <p:spPr>
          <a:xfrm>
            <a:off x="1547231" y="42671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upload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900736" y="354913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store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3721199" y="4786353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filename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6784192" y="560551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execute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2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RC (2)</a:t>
            </a:r>
            <a:endParaRPr lang="en-US" altLang="zh-TW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marL="457200" indent="-457200"/>
            <a:r>
              <a:rPr lang="en-US" altLang="zh-TW" dirty="0" smtClean="0"/>
              <a:t>Record uploaded filenames</a:t>
            </a:r>
          </a:p>
          <a:p>
            <a:pPr marL="457200" indent="-457200"/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457200" indent="-457200"/>
            <a:r>
              <a:rPr lang="en-US" altLang="zh-TW" dirty="0" smtClean="0"/>
              <a:t>Your task</a:t>
            </a:r>
          </a:p>
          <a:p>
            <a:pPr marL="857250" lvl="1" indent="-457200"/>
            <a:r>
              <a:rPr lang="en-US" altLang="zh-TW" dirty="0" smtClean="0"/>
              <a:t>Write a </a:t>
            </a:r>
            <a:r>
              <a:rPr lang="en-US" altLang="zh-TW" dirty="0" err="1" smtClean="0"/>
              <a:t>rc</a:t>
            </a:r>
            <a:r>
              <a:rPr lang="en-US" altLang="zh-TW" dirty="0" smtClean="0"/>
              <a:t> script called “</a:t>
            </a:r>
            <a:r>
              <a:rPr lang="en-US" altLang="zh-TW" dirty="0" err="1" smtClean="0"/>
              <a:t>sa_upload</a:t>
            </a:r>
            <a:r>
              <a:rPr lang="en-US" altLang="zh-TW" dirty="0" smtClean="0"/>
              <a:t>” under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/local/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rc.d</a:t>
            </a:r>
            <a:endParaRPr lang="en-US" altLang="zh-TW" dirty="0" smtClean="0"/>
          </a:p>
          <a:p>
            <a:pPr marL="857250" lvl="1" indent="-457200"/>
            <a:endParaRPr lang="en-US" altLang="zh-TW" dirty="0"/>
          </a:p>
          <a:p>
            <a:pPr marL="857250" lvl="1" indent="-457200"/>
            <a:endParaRPr lang="en-US" altLang="zh-TW" dirty="0" smtClean="0"/>
          </a:p>
          <a:p>
            <a:pPr marL="400050" lvl="1" indent="0">
              <a:buNone/>
            </a:pPr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  <a:p>
            <a:pPr marL="857250" lvl="1" indent="-457200"/>
            <a:endParaRPr lang="en-US" altLang="zh-TW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909" y="4191000"/>
            <a:ext cx="6931781" cy="8382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959" y="1828800"/>
            <a:ext cx="3986213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4495</TotalTime>
  <Words>1428</Words>
  <Application>Microsoft Office PowerPoint</Application>
  <PresentationFormat>如螢幕大小 (4:3)</PresentationFormat>
  <Paragraphs>323</Paragraphs>
  <Slides>26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Futura Md BT</vt:lpstr>
      <vt:lpstr>華康標楷體(P)</vt:lpstr>
      <vt:lpstr>華康儷中黑(P)</vt:lpstr>
      <vt:lpstr>華康儷粗黑(P)</vt:lpstr>
      <vt:lpstr>微軟正黑體</vt:lpstr>
      <vt:lpstr>新細明體</vt:lpstr>
      <vt:lpstr>Arial</vt:lpstr>
      <vt:lpstr>Calibri</vt:lpstr>
      <vt:lpstr>Consolas</vt:lpstr>
      <vt:lpstr>Times New Roman</vt:lpstr>
      <vt:lpstr>Wingdings</vt:lpstr>
      <vt:lpstr>Computer Center</vt:lpstr>
      <vt:lpstr>System Administration Practice Homework2 - File System Server</vt:lpstr>
      <vt:lpstr>FTP (1)</vt:lpstr>
      <vt:lpstr>FTP (2)</vt:lpstr>
      <vt:lpstr>FTP (3) </vt:lpstr>
      <vt:lpstr>FTP (4)</vt:lpstr>
      <vt:lpstr>FTP – Hints (1) </vt:lpstr>
      <vt:lpstr>FTP – Hints (2) </vt:lpstr>
      <vt:lpstr>RC (1)</vt:lpstr>
      <vt:lpstr>RC (2)</vt:lpstr>
      <vt:lpstr>RC (3)</vt:lpstr>
      <vt:lpstr>RC (4)</vt:lpstr>
      <vt:lpstr>RC (5)</vt:lpstr>
      <vt:lpstr>RC (6)</vt:lpstr>
      <vt:lpstr>RC (7)</vt:lpstr>
      <vt:lpstr>RC (8)</vt:lpstr>
      <vt:lpstr>RC (9)</vt:lpstr>
      <vt:lpstr>RC (10)</vt:lpstr>
      <vt:lpstr>RC (11)</vt:lpstr>
      <vt:lpstr>RC – Hints (1)</vt:lpstr>
      <vt:lpstr>RC – Hints (2)</vt:lpstr>
      <vt:lpstr>Samba</vt:lpstr>
      <vt:lpstr>Samba</vt:lpstr>
      <vt:lpstr>ZFS on /home/ftp</vt:lpstr>
      <vt:lpstr>Reminder</vt:lpstr>
      <vt:lpstr>Deadline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321</cp:revision>
  <cp:lastPrinted>1601-01-01T00:00:00Z</cp:lastPrinted>
  <dcterms:created xsi:type="dcterms:W3CDTF">1601-01-01T00:00:00Z</dcterms:created>
  <dcterms:modified xsi:type="dcterms:W3CDTF">2015-10-22T00:22:31Z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