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8"/>
  </p:notesMasterIdLst>
  <p:sldIdLst>
    <p:sldId id="256" r:id="rId2"/>
    <p:sldId id="308" r:id="rId3"/>
    <p:sldId id="289" r:id="rId4"/>
    <p:sldId id="309" r:id="rId5"/>
    <p:sldId id="310" r:id="rId6"/>
    <p:sldId id="311" r:id="rId7"/>
    <p:sldId id="312" r:id="rId8"/>
    <p:sldId id="313" r:id="rId9"/>
    <p:sldId id="307" r:id="rId10"/>
    <p:sldId id="257" r:id="rId11"/>
    <p:sldId id="264" r:id="rId12"/>
    <p:sldId id="314" r:id="rId13"/>
    <p:sldId id="315" r:id="rId14"/>
    <p:sldId id="316" r:id="rId15"/>
    <p:sldId id="296" r:id="rId16"/>
    <p:sldId id="300" r:id="rId17"/>
    <p:sldId id="318" r:id="rId18"/>
    <p:sldId id="260" r:id="rId19"/>
    <p:sldId id="319" r:id="rId20"/>
    <p:sldId id="261" r:id="rId21"/>
    <p:sldId id="301" r:id="rId22"/>
    <p:sldId id="302" r:id="rId23"/>
    <p:sldId id="270" r:id="rId24"/>
    <p:sldId id="305" r:id="rId25"/>
    <p:sldId id="320" r:id="rId26"/>
    <p:sldId id="303" r:id="rId27"/>
  </p:sldIdLst>
  <p:sldSz cx="9144000" cy="6858000" type="screen4x3"/>
  <p:notesSz cx="6735763" cy="9869488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9" autoAdjust="0"/>
    <p:restoredTop sz="86140" autoAdjust="0"/>
  </p:normalViewPr>
  <p:slideViewPr>
    <p:cSldViewPr>
      <p:cViewPr varScale="1">
        <p:scale>
          <a:sx n="77" d="100"/>
          <a:sy n="77" d="100"/>
        </p:scale>
        <p:origin x="138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94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4763" y="0"/>
            <a:ext cx="2919412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0113" y="739775"/>
            <a:ext cx="4935537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3100" y="4687888"/>
            <a:ext cx="5389563" cy="444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4188"/>
            <a:ext cx="2919413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14763" y="9374188"/>
            <a:ext cx="2919412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 smtClean="0"/>
            </a:lvl1pPr>
          </a:lstStyle>
          <a:p>
            <a:pPr>
              <a:defRPr/>
            </a:pPr>
            <a:fld id="{289D4A79-0E67-4A79-8C7A-7C8B0B58C54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08535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138036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253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75069056-A68D-4E83-8CF7-84899267272C}" type="slidenum">
              <a:rPr lang="en-US" altLang="zh-TW"/>
              <a:pPr/>
              <a:t>10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54845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11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34849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2194853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943377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14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7999423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16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185298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34D2193-C45D-47BA-99B2-BC6C8CA21E02}" type="slidenum">
              <a:rPr lang="en-US" altLang="zh-TW"/>
              <a:pPr/>
              <a:t>18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244748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3072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34D2193-C45D-47BA-99B2-BC6C8CA21E02}" type="slidenum">
              <a:rPr lang="en-US" altLang="zh-TW"/>
              <a:pPr/>
              <a:t>19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376669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B</a:t>
            </a:r>
            <a:r>
              <a:rPr lang="zh-TW" altLang="en-US" dirty="0" smtClean="0"/>
              <a:t>：不要備份舊的</a:t>
            </a:r>
            <a:r>
              <a:rPr lang="en-US" altLang="zh-TW" dirty="0" smtClean="0"/>
              <a:t>package</a:t>
            </a:r>
          </a:p>
          <a:p>
            <a:r>
              <a:rPr lang="en-US" altLang="zh-TW" dirty="0" smtClean="0"/>
              <a:t>D</a:t>
            </a:r>
            <a:r>
              <a:rPr lang="zh-TW" altLang="en-US" dirty="0" smtClean="0"/>
              <a:t>：不要清除</a:t>
            </a:r>
            <a:r>
              <a:rPr lang="en-US" altLang="zh-TW" dirty="0" err="1" smtClean="0"/>
              <a:t>distfiles</a:t>
            </a:r>
            <a:endParaRPr lang="en-US" altLang="zh-TW" dirty="0" smtClean="0"/>
          </a:p>
          <a:p>
            <a:r>
              <a:rPr lang="en-US" altLang="zh-TW" dirty="0" smtClean="0"/>
              <a:t>a</a:t>
            </a:r>
            <a:r>
              <a:rPr lang="zh-TW" altLang="en-US" dirty="0" smtClean="0"/>
              <a:t>：升級全部</a:t>
            </a:r>
            <a:endParaRPr lang="en-US" altLang="zh-TW" dirty="0" smtClean="0"/>
          </a:p>
          <a:p>
            <a:r>
              <a:rPr lang="en-US" altLang="zh-TW" dirty="0" smtClean="0"/>
              <a:t>r</a:t>
            </a:r>
            <a:r>
              <a:rPr lang="zh-TW" altLang="en-US" dirty="0" smtClean="0"/>
              <a:t>：指定某一個</a:t>
            </a:r>
            <a:r>
              <a:rPr lang="en-US" altLang="zh-TW" dirty="0" smtClean="0"/>
              <a:t>port</a:t>
            </a:r>
            <a:r>
              <a:rPr lang="zh-TW" altLang="en-US" dirty="0" smtClean="0"/>
              <a:t>要重新</a:t>
            </a:r>
            <a:r>
              <a:rPr lang="en-US" altLang="zh-TW" dirty="0" smtClean="0"/>
              <a:t>build</a:t>
            </a:r>
          </a:p>
          <a:p>
            <a:r>
              <a:rPr lang="en-US" altLang="zh-TW" dirty="0" smtClean="0"/>
              <a:t>y</a:t>
            </a:r>
            <a:r>
              <a:rPr lang="zh-TW" altLang="en-US" dirty="0" smtClean="0"/>
              <a:t>：讓所有問問題的時候都自動回答</a:t>
            </a:r>
            <a:r>
              <a:rPr lang="en-US" altLang="zh-TW" dirty="0" smtClean="0"/>
              <a:t>yes</a:t>
            </a:r>
          </a:p>
          <a:p>
            <a:r>
              <a:rPr lang="en-US" altLang="zh-TW" dirty="0" smtClean="0"/>
              <a:t>H</a:t>
            </a:r>
            <a:r>
              <a:rPr lang="zh-TW" altLang="en-US" dirty="0" smtClean="0"/>
              <a:t>：把噴出來的資訊存到</a:t>
            </a:r>
            <a:r>
              <a:rPr lang="en-US" altLang="zh-TW" dirty="0" smtClean="0"/>
              <a:t>log</a:t>
            </a:r>
            <a:r>
              <a:rPr lang="zh-TW" altLang="en-US" dirty="0" smtClean="0"/>
              <a:t>檔案而不是螢幕上</a:t>
            </a:r>
            <a:endParaRPr lang="en-US" altLang="zh-TW" dirty="0" smtClean="0"/>
          </a:p>
          <a:p>
            <a:r>
              <a:rPr lang="en-US" altLang="zh-TW" dirty="0" smtClean="0"/>
              <a:t>w</a:t>
            </a:r>
            <a:r>
              <a:rPr lang="zh-TW" altLang="en-US" dirty="0" smtClean="0"/>
              <a:t>：保留舊的</a:t>
            </a:r>
            <a:r>
              <a:rPr lang="en-US" altLang="zh-TW" dirty="0" smtClean="0"/>
              <a:t>shared library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9D4A79-0E67-4A79-8C7A-7C8B0B58C546}" type="slidenum">
              <a:rPr lang="en-US" altLang="zh-TW" smtClean="0"/>
              <a:pPr>
                <a:defRPr/>
              </a:pPr>
              <a:t>24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3001247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560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67A32FAC-2C46-4B0E-B67E-9DC2F4F7B3A5}" type="slidenum">
              <a:rPr lang="en-US" altLang="zh-TW"/>
              <a:pPr/>
              <a:t>25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145706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614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8AB84EC6-B761-41CB-9CDD-E6240A14583E}" type="slidenum">
              <a:rPr lang="en-US" altLang="zh-TW"/>
              <a:pPr/>
              <a:t>2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0815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04D68DE5-9462-416A-8718-D0C7B479D888}" type="slidenum">
              <a:rPr lang="en-US" altLang="zh-TW"/>
              <a:pPr/>
              <a:t>3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6558069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024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024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A00D2612-E344-45A3-AC88-EF31DD2EBB7F}" type="slidenum">
              <a:rPr lang="en-US" altLang="zh-TW"/>
              <a:pPr/>
              <a:t>4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07753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2292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D2D36805-457A-453A-A459-AB03E4AED24E}" type="slidenum">
              <a:rPr lang="en-US" altLang="zh-TW"/>
              <a:pPr/>
              <a:t>5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989345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4340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E4B05216-15F9-477E-8900-D52BDBCADA32}" type="slidenum">
              <a:rPr lang="en-US" altLang="zh-TW"/>
              <a:pPr/>
              <a:t>6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586271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smtClean="0">
              <a:latin typeface="Arial" panose="020B0604020202020204" pitchFamily="34" charset="0"/>
            </a:endParaRPr>
          </a:p>
        </p:txBody>
      </p:sp>
      <p:sp>
        <p:nvSpPr>
          <p:cNvPr id="16388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61A4365-7B32-46AB-ADED-219933C75219}" type="slidenum">
              <a:rPr lang="en-US" altLang="zh-TW"/>
              <a:pPr/>
              <a:t>7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6524756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18436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2D491D6-8B17-4BE8-AE78-E3CCDA75303A}" type="slidenum">
              <a:rPr lang="en-US" altLang="zh-TW"/>
              <a:pPr/>
              <a:t>8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173793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投影片圖像版面配置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備忘稿版面配置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zh-TW" altLang="en-US" dirty="0" smtClean="0">
              <a:latin typeface="Arial" panose="020B0604020202020204" pitchFamily="34" charset="0"/>
            </a:endParaRPr>
          </a:p>
        </p:txBody>
      </p:sp>
      <p:sp>
        <p:nvSpPr>
          <p:cNvPr id="20484" name="投影片編號版面配置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fld id="{20605EEB-CE04-4F50-ACB4-2C4D3B0764BE}" type="slidenum">
              <a:rPr lang="en-US" altLang="zh-TW"/>
              <a:pPr/>
              <a:t>9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809960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25236611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0183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19543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1345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20412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3805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6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8119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77713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00130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781402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新細明體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 smtClean="0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D8B367B5-CD04-4F90-A78B-6840AE8F8E40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 smtClean="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20" r:id="rId2"/>
    <p:sldLayoutId id="2147483821" r:id="rId3"/>
    <p:sldLayoutId id="2147483822" r:id="rId4"/>
    <p:sldLayoutId id="2147483823" r:id="rId5"/>
    <p:sldLayoutId id="2147483824" r:id="rId6"/>
    <p:sldLayoutId id="2147483825" r:id="rId7"/>
    <p:sldLayoutId id="2147483826" r:id="rId8"/>
    <p:sldLayoutId id="2147483827" r:id="rId9"/>
    <p:sldLayoutId id="2147483828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bsd.org/cgi/man.cgi?query=fetch&amp;sektion=1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Installing Applications in FreeBSD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  <a:p>
            <a:pPr eaLnBrk="1" hangingPunct="1"/>
            <a:endParaRPr lang="en-US" altLang="zh-TW" smtClean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281238" y="3552825"/>
            <a:ext cx="6400800" cy="209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5000"/>
              </a:spcBef>
              <a:spcAft>
                <a:spcPct val="0"/>
              </a:spcAft>
              <a:buFont typeface="Wingdings" panose="05000000000000000000" pitchFamily="2" charset="2"/>
              <a:buNone/>
              <a:defRPr kumimoji="1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5000"/>
              </a:spcBef>
              <a:spcAft>
                <a:spcPct val="0"/>
              </a:spcAft>
              <a:buChar char="•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2pPr>
            <a:lvl3pPr marL="11430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3pPr>
            <a:lvl4pPr marL="16002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4pPr>
            <a:lvl5pPr marL="2057400" indent="-228600" algn="l" rtl="0" eaLnBrk="0" fontAlgn="base" hangingPunct="0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5pPr>
            <a:lvl6pPr marL="25146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6pPr>
            <a:lvl7pPr marL="29718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7pPr>
            <a:lvl8pPr marL="34290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8pPr>
            <a:lvl9pPr marL="3886200" indent="-228600" algn="l" rtl="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華康標楷體(P)" pitchFamily="66" charset="-120"/>
              </a:defRPr>
            </a:lvl9pPr>
          </a:lstStyle>
          <a:p>
            <a:pPr eaLnBrk="1" hangingPunct="1"/>
            <a:r>
              <a:rPr lang="en-US" altLang="zh-TW" kern="0" dirty="0" err="1" smtClean="0">
                <a:ea typeface="新細明體" panose="02020500000000000000" pitchFamily="18" charset="-120"/>
              </a:rPr>
              <a:t>lctseng</a:t>
            </a:r>
            <a:endParaRPr lang="en-US" altLang="zh-TW" kern="0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>
                <a:ea typeface="新細明體" pitchFamily="18" charset="-120"/>
              </a:rPr>
              <a:t>Install software </a:t>
            </a:r>
            <a:r>
              <a:rPr lang="en-US" altLang="zh-TW" dirty="0" smtClean="0">
                <a:ea typeface="新細明體" pitchFamily="18" charset="-120"/>
              </a:rPr>
              <a:t>: </a:t>
            </a:r>
            <a:r>
              <a:rPr lang="en-US" altLang="zh-TW" dirty="0" smtClean="0"/>
              <a:t>Overview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Three technologies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Packages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Ports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Tar ball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Packages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pre-built ports, contain </a:t>
            </a:r>
            <a:r>
              <a:rPr lang="en-US" altLang="zh-TW" sz="1800" dirty="0" smtClean="0">
                <a:solidFill>
                  <a:srgbClr val="FF0000"/>
                </a:solidFill>
              </a:rPr>
              <a:t>pre-compiled</a:t>
            </a:r>
            <a:r>
              <a:rPr lang="en-US" altLang="zh-TW" sz="1800" dirty="0" smtClean="0"/>
              <a:t> copies of all the commands for the application, as well as any configuration files or documentation.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Ports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800" dirty="0" smtClean="0"/>
              <a:t>a collection of files designed to </a:t>
            </a:r>
            <a:r>
              <a:rPr lang="en-US" altLang="zh-TW" sz="1800" dirty="0" smtClean="0">
                <a:solidFill>
                  <a:srgbClr val="FF0000"/>
                </a:solidFill>
              </a:rPr>
              <a:t>automate</a:t>
            </a:r>
            <a:r>
              <a:rPr lang="en-US" altLang="zh-TW" sz="1800" dirty="0" smtClean="0"/>
              <a:t> the process of </a:t>
            </a:r>
            <a:r>
              <a:rPr lang="en-US" altLang="zh-TW" sz="1800" dirty="0" smtClean="0">
                <a:solidFill>
                  <a:srgbClr val="FF0000"/>
                </a:solidFill>
              </a:rPr>
              <a:t>compiling</a:t>
            </a:r>
            <a:r>
              <a:rPr lang="en-US" altLang="zh-TW" sz="1800" dirty="0" smtClean="0"/>
              <a:t> an application from source code and </a:t>
            </a:r>
            <a:r>
              <a:rPr lang="en-US" altLang="zh-TW" sz="1800" dirty="0" smtClean="0">
                <a:solidFill>
                  <a:srgbClr val="FF0000"/>
                </a:solidFill>
              </a:rPr>
              <a:t>additional patches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sz="1600" dirty="0" smtClean="0"/>
              <a:t>a set of </a:t>
            </a:r>
            <a:r>
              <a:rPr lang="en-US" altLang="zh-TW" sz="1600" dirty="0" err="1" smtClean="0"/>
              <a:t>Makefile</a:t>
            </a:r>
            <a:r>
              <a:rPr lang="en-US" altLang="zh-TW" sz="1600" dirty="0" smtClean="0"/>
              <a:t>, patches, description files, …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Both packages and ports understand </a:t>
            </a:r>
            <a:r>
              <a:rPr lang="en-US" altLang="zh-TW" sz="2000" i="1" dirty="0" smtClean="0">
                <a:solidFill>
                  <a:srgbClr val="FF0000"/>
                </a:solidFill>
              </a:rPr>
              <a:t>dependencies</a:t>
            </a:r>
            <a:r>
              <a:rPr lang="en-US" altLang="zh-TW" sz="2000" dirty="0" smtClean="0">
                <a:solidFill>
                  <a:srgbClr val="FF0000"/>
                </a:solidFill>
              </a:rPr>
              <a:t>  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z="2000" dirty="0" smtClean="0"/>
              <a:t>Tar ball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z="1600" dirty="0" smtClean="0"/>
              <a:t>fetch it, configure the installation options, and compile it by yourself. </a:t>
            </a:r>
            <a:r>
              <a:rPr lang="en-US" altLang="zh-TW" sz="1600" dirty="0" smtClean="0">
                <a:solidFill>
                  <a:srgbClr val="FF0000"/>
                </a:solidFill>
              </a:rPr>
              <a:t>NO DEPENDENCY CHECKING</a:t>
            </a:r>
            <a:r>
              <a:rPr lang="en-US" altLang="zh-TW" sz="1600" dirty="0" smtClean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Overview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Package benefits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Packages do not require any additional compilation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Benefit for slow machines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Ports benefits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You can tweak the compilation options to generate code that is </a:t>
            </a:r>
            <a:r>
              <a:rPr lang="en-US" altLang="zh-TW" dirty="0" smtClean="0">
                <a:solidFill>
                  <a:srgbClr val="FF0000"/>
                </a:solidFill>
              </a:rPr>
              <a:t>specific</a:t>
            </a:r>
            <a:r>
              <a:rPr lang="en-US" altLang="zh-TW" dirty="0" smtClean="0"/>
              <a:t> to a different  processor – speed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applications have compile time options relating to what they can and cannot do – customization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Why tar ball?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software cannot be found in port collections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Some latest version of software may have new configurations that do not exist in port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(1)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err="1" smtClean="0"/>
              <a:t>pkg</a:t>
            </a:r>
            <a:endParaRPr lang="en-US" altLang="zh-TW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New generation of FreeBSD package system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 Install new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Fetch packages from Internet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install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&lt;names of packages…&gt;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install vim screen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tmux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Run with root’s permission (</a:t>
            </a:r>
            <a:r>
              <a:rPr lang="en-US" altLang="zh-TW" dirty="0" err="1" smtClean="0"/>
              <a:t>sudo</a:t>
            </a:r>
            <a:r>
              <a:rPr lang="en-US" altLang="zh-TW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Automatically update the database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Perform dependency check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Will install software that required by new software</a:t>
            </a:r>
          </a:p>
        </p:txBody>
      </p:sp>
    </p:spTree>
    <p:extLst>
      <p:ext uri="{BB962C8B-B14F-4D97-AF65-F5344CB8AC3E}">
        <p14:creationId xmlns:p14="http://schemas.microsoft.com/office/powerpoint/2010/main" val="33187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(2)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6172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Upgrade currently installed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upgrade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&lt;names of packages…&gt;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upgrade vim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upgrade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Upgrade all installed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This will also update the database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Update packages database only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update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Delete a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delete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&lt;names of packages&gt;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delete php53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Will check dependency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delete -f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names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of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packages&gt;</a:t>
            </a:r>
            <a:endParaRPr lang="en-US" altLang="zh-TW" i="1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-f : force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Disable dependency check</a:t>
            </a:r>
          </a:p>
        </p:txBody>
      </p:sp>
    </p:spTree>
    <p:extLst>
      <p:ext uri="{BB962C8B-B14F-4D97-AF65-F5344CB8AC3E}">
        <p14:creationId xmlns:p14="http://schemas.microsoft.com/office/powerpoint/2010/main" val="413291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 System (3)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Show information about installed packages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all installed packages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Use ‘grep’ to find specific </a:t>
            </a:r>
            <a:r>
              <a:rPr lang="en-US" altLang="zh-TW" dirty="0" err="1" smtClean="0">
                <a:cs typeface="Consolas" panose="020B0609020204030204" pitchFamily="49" charset="0"/>
              </a:rPr>
              <a:t>packges</a:t>
            </a:r>
            <a:endParaRPr lang="en-US" altLang="zh-TW" dirty="0" smtClean="0">
              <a:cs typeface="Consolas" panose="020B0609020204030204" pitchFamily="49" charset="0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 | grep vim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info </a:t>
            </a:r>
            <a:r>
              <a:rPr lang="en-US" altLang="zh-TW" i="1" dirty="0">
                <a:latin typeface="Consolas" panose="020B0609020204030204" pitchFamily="49" charset="0"/>
                <a:cs typeface="Consolas" panose="020B0609020204030204" pitchFamily="49" charset="0"/>
              </a:rPr>
              <a:t>&lt;name of package&gt;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detailed information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info php56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Show version of installed packages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version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version -v 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 smtClean="0">
              <a:cs typeface="Consolas" panose="020B0609020204030204" pitchFamily="49" charset="0"/>
            </a:endParaRP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5334000"/>
            <a:ext cx="6690475" cy="110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37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How to use ports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Obtain the ports collection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of ports available to be installed into system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We should…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Find the application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Change to the directory for the port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Ports will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Fetch the tar ball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Ask for configuration friendly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Compile the source code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Install your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Obtaining the Ports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Port directory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/ports/&lt;category&gt;/&lt;name&gt;</a:t>
            </a:r>
          </a:p>
          <a:p>
            <a:pPr lvl="1" eaLnBrk="1" hangingPunct="1"/>
            <a:endParaRPr lang="en-US" altLang="zh-TW" dirty="0" smtClean="0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 rotWithShape="1">
          <a:blip r:embed="rId3"/>
          <a:srcRect r="16129"/>
          <a:stretch/>
        </p:blipFill>
        <p:spPr>
          <a:xfrm>
            <a:off x="914400" y="2590800"/>
            <a:ext cx="7924800" cy="2362200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400" y="5181600"/>
            <a:ext cx="4962525" cy="5143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Obtaining the Ports Collection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/>
              <a:t>portsnap</a:t>
            </a:r>
            <a:r>
              <a:rPr lang="en-US" altLang="zh-TW" dirty="0" smtClean="0"/>
              <a:t>(8)</a:t>
            </a:r>
          </a:p>
          <a:p>
            <a:pPr lvl="1" eaLnBrk="1" hangingPunct="1"/>
            <a:r>
              <a:rPr lang="en-US" altLang="zh-TW" dirty="0" smtClean="0"/>
              <a:t>Fetch and update your port tree</a:t>
            </a:r>
          </a:p>
          <a:p>
            <a:pPr lvl="1" eaLnBrk="1" hangingPunct="1"/>
            <a:r>
              <a:rPr lang="en-US" altLang="zh-TW" dirty="0"/>
              <a:t>fetch, extract, update, </a:t>
            </a:r>
            <a:r>
              <a:rPr lang="en-US" altLang="zh-TW" dirty="0" err="1"/>
              <a:t>cron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portsnap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fetch extract update</a:t>
            </a:r>
          </a:p>
          <a:p>
            <a:pPr lvl="2" eaLnBrk="1" hangingPunct="1"/>
            <a:r>
              <a:rPr lang="en-US" altLang="zh-TW" dirty="0" smtClean="0"/>
              <a:t>With root permission</a:t>
            </a:r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etc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portsnap.conf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ee</a:t>
            </a: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etc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portsnap.conf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2" eaLnBrk="1" hangingPunct="1"/>
            <a:r>
              <a:rPr lang="en-US" altLang="zh-TW" dirty="0" smtClean="0"/>
              <a:t>SERVERNAME=portsnap.</a:t>
            </a:r>
            <a:r>
              <a:rPr lang="en-US" altLang="zh-TW" dirty="0" smtClean="0">
                <a:solidFill>
                  <a:srgbClr val="FF0000"/>
                </a:solidFill>
              </a:rPr>
              <a:t>tw</a:t>
            </a:r>
            <a:r>
              <a:rPr lang="en-US" altLang="zh-TW" dirty="0" smtClean="0"/>
              <a:t>.FreeBSD.org</a:t>
            </a:r>
          </a:p>
        </p:txBody>
      </p:sp>
    </p:spTree>
    <p:extLst>
      <p:ext uri="{BB962C8B-B14F-4D97-AF65-F5344CB8AC3E}">
        <p14:creationId xmlns:p14="http://schemas.microsoft.com/office/powerpoint/2010/main" val="182899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(1)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z="2000" dirty="0" smtClean="0"/>
              <a:t>Find your application</a:t>
            </a:r>
          </a:p>
          <a:p>
            <a:pPr lvl="1" eaLnBrk="1" hangingPunct="1"/>
            <a:r>
              <a:rPr lang="en-US" altLang="zh-TW" sz="1800" dirty="0" smtClean="0"/>
              <a:t>cd /</a:t>
            </a:r>
            <a:r>
              <a:rPr lang="en-US" altLang="zh-TW" sz="1800" dirty="0" err="1" smtClean="0"/>
              <a:t>usr</a:t>
            </a:r>
            <a:r>
              <a:rPr lang="en-US" altLang="zh-TW" sz="1800" dirty="0" smtClean="0"/>
              <a:t>/ports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</a:rPr>
              <a:t>make search name</a:t>
            </a:r>
            <a:r>
              <a:rPr lang="en-US" altLang="zh-TW" sz="1800" dirty="0" smtClean="0"/>
              <a:t>=program name</a:t>
            </a:r>
          </a:p>
          <a:p>
            <a:pPr lvl="1" eaLnBrk="1" hangingPunct="1"/>
            <a:r>
              <a:rPr lang="en-US" altLang="zh-TW" sz="1800" dirty="0" smtClean="0">
                <a:solidFill>
                  <a:srgbClr val="FF0000"/>
                </a:solidFill>
              </a:rPr>
              <a:t>make search key</a:t>
            </a:r>
            <a:r>
              <a:rPr lang="en-US" altLang="zh-TW" sz="1800" dirty="0" smtClean="0"/>
              <a:t>=string</a:t>
            </a:r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lvl="1" eaLnBrk="1" hangingPunct="1"/>
            <a:endParaRPr lang="en-US" altLang="zh-TW" sz="1800" dirty="0" smtClean="0"/>
          </a:p>
          <a:p>
            <a:pPr marL="457200" lvl="1" indent="0" eaLnBrk="1" hangingPunct="1">
              <a:buNone/>
            </a:pPr>
            <a:endParaRPr lang="en-US" altLang="zh-TW" sz="1800" dirty="0" smtClean="0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 rotWithShape="1">
          <a:blip r:embed="rId3"/>
          <a:srcRect r="28082"/>
          <a:stretch/>
        </p:blipFill>
        <p:spPr>
          <a:xfrm>
            <a:off x="838200" y="3020859"/>
            <a:ext cx="8001000" cy="347831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(2) 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4876800"/>
          </a:xfrm>
        </p:spPr>
        <p:txBody>
          <a:bodyPr/>
          <a:lstStyle/>
          <a:p>
            <a:pPr eaLnBrk="1" hangingPunct="1"/>
            <a:r>
              <a:rPr lang="en-US" altLang="zh-TW" sz="2200" dirty="0" err="1" smtClean="0"/>
              <a:t>psearch</a:t>
            </a:r>
            <a:r>
              <a:rPr lang="en-US" altLang="zh-TW" sz="2200" dirty="0" smtClean="0"/>
              <a:t>(1)</a:t>
            </a:r>
          </a:p>
          <a:p>
            <a:pPr lvl="1" eaLnBrk="1" hangingPunct="1"/>
            <a:r>
              <a:rPr lang="en-US" altLang="zh-TW" sz="1800" dirty="0" smtClean="0"/>
              <a:t>Simple but useful tool to find ports</a:t>
            </a:r>
          </a:p>
          <a:p>
            <a:pPr lvl="1" eaLnBrk="1" hangingPunct="1"/>
            <a:r>
              <a:rPr lang="en-US" altLang="zh-TW" dirty="0" smtClean="0"/>
              <a:t>ports-</a:t>
            </a:r>
            <a:r>
              <a:rPr lang="en-US" altLang="zh-TW" dirty="0" err="1" smtClean="0"/>
              <a:t>mgmt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psearch</a:t>
            </a:r>
            <a:endParaRPr lang="en-US" altLang="zh-TW" dirty="0" smtClean="0"/>
          </a:p>
          <a:p>
            <a:pPr lvl="2" eaLnBrk="1" hangingPunct="1"/>
            <a:r>
              <a:rPr lang="en-US" altLang="zh-TW" dirty="0" smtClean="0"/>
              <a:t>Install it before you use</a:t>
            </a:r>
          </a:p>
          <a:p>
            <a:pPr lvl="1" eaLnBrk="1" hangingPunct="1"/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pSearch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&lt;</a:t>
            </a:r>
            <a:r>
              <a:rPr lang="en-US" altLang="zh-TW" i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portname</a:t>
            </a:r>
            <a:r>
              <a:rPr lang="en-US" altLang="zh-TW" i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&gt;</a:t>
            </a:r>
          </a:p>
          <a:p>
            <a:pPr lvl="2" eaLnBrk="1" hangingPunct="1"/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psearch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vim</a:t>
            </a:r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4267200"/>
            <a:ext cx="8229600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37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Permission issue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root: the super user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>
                <a:ea typeface="新細明體" charset="-120"/>
              </a:rPr>
              <a:t>Like administrator in M$ </a:t>
            </a:r>
            <a:r>
              <a:rPr lang="en-US" altLang="zh-TW" dirty="0" smtClean="0">
                <a:ea typeface="新細明體" charset="-120"/>
              </a:rPr>
              <a:t>Windows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execute commands as root directly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It’s </a:t>
            </a:r>
            <a:r>
              <a:rPr lang="en-US" altLang="zh-TW" dirty="0" smtClean="0">
                <a:solidFill>
                  <a:srgbClr val="FF0000"/>
                </a:solidFill>
                <a:ea typeface="新細明體" charset="-120"/>
              </a:rPr>
              <a:t>DANGEROUS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But sometimes you still need to be root to do something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software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Manage system file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Create/modify users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Ports system (3)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/>
              <a:t>Type “make install clean” to install your application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 (/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db</a:t>
            </a:r>
            <a:r>
              <a:rPr lang="en-US" altLang="zh-TW" dirty="0" smtClean="0"/>
              <a:t>/ports/)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fetch (/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</a:t>
            </a:r>
            <a:r>
              <a:rPr lang="en-US" altLang="zh-TW" dirty="0" err="1" smtClean="0"/>
              <a:t>distfiles</a:t>
            </a:r>
            <a:r>
              <a:rPr lang="en-US" altLang="zh-TW" dirty="0" smtClean="0"/>
              <a:t>/)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checksum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extract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patch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configure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build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“make” means all of the above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install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clean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distclean</a:t>
            </a:r>
            <a:endParaRPr lang="en-US" altLang="zh-TW" dirty="0"/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/>
              <a:t>Clean files generated by configure process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zh-TW" dirty="0" smtClean="0"/>
          </a:p>
          <a:p>
            <a:pPr eaLnBrk="1" hangingPunct="1">
              <a:lnSpc>
                <a:spcPct val="90000"/>
              </a:lnSpc>
            </a:pPr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(4)</a:t>
            </a:r>
            <a:endParaRPr lang="zh-TW" altLang="en-US" dirty="0"/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52578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The ports system uses </a:t>
            </a:r>
            <a:r>
              <a:rPr lang="en-US" altLang="zh-TW" dirty="0" smtClean="0">
                <a:hlinkClick r:id="rId2"/>
              </a:rPr>
              <a:t>fetch(1)</a:t>
            </a:r>
            <a:r>
              <a:rPr lang="en-US" altLang="zh-TW" dirty="0" smtClean="0"/>
              <a:t> to download the files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MASTER_SITES</a:t>
            </a:r>
            <a:r>
              <a:rPr lang="en-US" altLang="zh-TW" dirty="0" smtClean="0"/>
              <a:t> environment variable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/etc/</a:t>
            </a:r>
            <a:r>
              <a:rPr lang="en-US" altLang="zh-TW" dirty="0" err="1" smtClean="0"/>
              <a:t>make.conf</a:t>
            </a: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Options for ports</a:t>
            </a:r>
          </a:p>
          <a:p>
            <a:pPr lvl="1">
              <a:defRPr/>
            </a:pPr>
            <a:r>
              <a:rPr lang="en-US" altLang="zh-TW" dirty="0" smtClean="0"/>
              <a:t>make </a:t>
            </a:r>
            <a:r>
              <a:rPr lang="en-US" altLang="zh-TW" dirty="0" err="1" smtClean="0"/>
              <a:t>config</a:t>
            </a:r>
            <a:endParaRPr lang="en-US" altLang="zh-TW" dirty="0" smtClean="0"/>
          </a:p>
          <a:p>
            <a:pPr lvl="2">
              <a:defRPr/>
            </a:pPr>
            <a:r>
              <a:rPr lang="en-US" altLang="zh-TW" dirty="0" smtClean="0"/>
              <a:t>Won’t build or install the port</a:t>
            </a:r>
          </a:p>
          <a:p>
            <a:pPr lvl="2">
              <a:defRPr/>
            </a:pPr>
            <a:r>
              <a:rPr lang="en-US" altLang="zh-TW" dirty="0" smtClean="0"/>
              <a:t>Use this to re-configure ports (otherwise , it uses old one instead)</a:t>
            </a:r>
          </a:p>
          <a:p>
            <a:pPr lvl="1">
              <a:defRPr/>
            </a:pPr>
            <a:r>
              <a:rPr lang="en-US" altLang="zh-TW" dirty="0" smtClean="0"/>
              <a:t>hidden options (not shown in ‘make </a:t>
            </a:r>
            <a:r>
              <a:rPr lang="en-US" altLang="zh-TW" dirty="0" err="1" smtClean="0"/>
              <a:t>config</a:t>
            </a:r>
            <a:r>
              <a:rPr lang="en-US" altLang="zh-TW" dirty="0" smtClean="0"/>
              <a:t>’)</a:t>
            </a:r>
          </a:p>
          <a:p>
            <a:pPr lvl="2">
              <a:defRPr/>
            </a:pPr>
            <a:r>
              <a:rPr lang="en-US" altLang="zh-TW" dirty="0" smtClean="0"/>
              <a:t>Edit the </a:t>
            </a:r>
            <a:r>
              <a:rPr lang="en-US" altLang="zh-TW" dirty="0" err="1" smtClean="0"/>
              <a:t>Makefiles</a:t>
            </a:r>
            <a:r>
              <a:rPr lang="en-US" altLang="zh-TW" dirty="0" smtClean="0"/>
              <a:t> under that port directory</a:t>
            </a:r>
          </a:p>
          <a:p>
            <a:pPr lvl="2">
              <a:defRPr/>
            </a:pPr>
            <a:endParaRPr lang="en-US" altLang="zh-TW" dirty="0" smtClean="0"/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1524000" y="2438400"/>
            <a:ext cx="6019800" cy="8302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MASTER_SITE_BACKUP?=    \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  </a:t>
            </a:r>
            <a:r>
              <a:rPr lang="sv-SE" altLang="zh-TW" sz="1600" dirty="0" smtClean="0">
                <a:latin typeface="Times" pitchFamily="18" charset="0"/>
                <a:ea typeface="新細明體" charset="-120"/>
              </a:rPr>
              <a:t>     http</a:t>
            </a:r>
            <a:r>
              <a:rPr lang="sv-SE" altLang="zh-TW" sz="1600" dirty="0">
                <a:latin typeface="Times" pitchFamily="18" charset="0"/>
                <a:ea typeface="新細明體" charset="-120"/>
              </a:rPr>
              <a:t>://FreeBSD.cs.nctu.edu.tw/distfiles/${DIST_SUBDIR}/</a:t>
            </a:r>
          </a:p>
          <a:p>
            <a:pPr>
              <a:defRPr/>
            </a:pPr>
            <a:r>
              <a:rPr lang="sv-SE" altLang="zh-TW" sz="1600" dirty="0">
                <a:latin typeface="Times" pitchFamily="18" charset="0"/>
                <a:ea typeface="新細明體" charset="-120"/>
              </a:rPr>
              <a:t>MASTER_SITE_OVERRIDE?=  ${MASTER_SITE_BACKUP}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Ports system (5)</a:t>
            </a:r>
            <a:endParaRPr lang="zh-TW" altLang="en-US" dirty="0"/>
          </a:p>
        </p:txBody>
      </p:sp>
      <p:sp>
        <p:nvSpPr>
          <p:cNvPr id="33795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mtClean="0"/>
              <a:t>I installed the application but</a:t>
            </a:r>
          </a:p>
          <a:p>
            <a:pPr lvl="1"/>
            <a:r>
              <a:rPr lang="en-US" altLang="zh-TW" smtClean="0"/>
              <a:t>Command not found…</a:t>
            </a:r>
          </a:p>
          <a:p>
            <a:pPr lvl="1"/>
            <a:r>
              <a:rPr lang="en-US" altLang="zh-TW" smtClean="0"/>
              <a:t>Logout, and then login.</a:t>
            </a:r>
          </a:p>
          <a:p>
            <a:pPr lvl="1"/>
            <a:r>
              <a:rPr lang="en-US" altLang="zh-TW" smtClean="0"/>
              <a:t>If you use (t)csh</a:t>
            </a:r>
          </a:p>
          <a:p>
            <a:pPr lvl="2"/>
            <a:r>
              <a:rPr lang="en-US" altLang="zh-TW" smtClean="0"/>
              <a:t>rehash</a:t>
            </a:r>
          </a:p>
          <a:p>
            <a:pPr lvl="2"/>
            <a:endParaRPr lang="en-US" altLang="zh-TW" smtClean="0"/>
          </a:p>
          <a:p>
            <a:endParaRPr lang="zh-TW" altLang="en-US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err="1" smtClean="0"/>
              <a:t>Deinstall</a:t>
            </a:r>
            <a:r>
              <a:rPr lang="en-US" altLang="zh-TW" dirty="0" smtClean="0"/>
              <a:t> Applications</a:t>
            </a:r>
            <a:endParaRPr lang="zh-TW" altLang="en-US" dirty="0"/>
          </a:p>
        </p:txBody>
      </p:sp>
      <p:sp>
        <p:nvSpPr>
          <p:cNvPr id="34819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Two methods</a:t>
            </a:r>
          </a:p>
          <a:p>
            <a:pPr lvl="1"/>
            <a:r>
              <a:rPr lang="en-US" altLang="zh-TW" dirty="0" err="1"/>
              <a:t>p</a:t>
            </a:r>
            <a:r>
              <a:rPr lang="en-US" altLang="zh-TW" dirty="0" err="1" smtClean="0"/>
              <a:t>kg</a:t>
            </a:r>
            <a:r>
              <a:rPr lang="en-US" altLang="zh-TW" dirty="0" smtClean="0"/>
              <a:t> delete</a:t>
            </a:r>
          </a:p>
          <a:p>
            <a:pPr lvl="2"/>
            <a:r>
              <a:rPr lang="en-US" altLang="zh-TW" dirty="0" smtClean="0"/>
              <a:t>Find the package name via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info</a:t>
            </a:r>
          </a:p>
          <a:p>
            <a:pPr lvl="2"/>
            <a:r>
              <a:rPr lang="en-US" altLang="zh-TW" dirty="0" smtClean="0"/>
              <a:t>Dependency check</a:t>
            </a:r>
          </a:p>
          <a:p>
            <a:pPr lvl="2"/>
            <a:r>
              <a:rPr lang="en-US" altLang="zh-TW" dirty="0" err="1" smtClean="0"/>
              <a:t>pkg</a:t>
            </a:r>
            <a:r>
              <a:rPr lang="en-US" altLang="zh-TW" dirty="0" smtClean="0"/>
              <a:t> delete -f : disable dependency check</a:t>
            </a:r>
          </a:p>
          <a:p>
            <a:pPr lvl="1"/>
            <a:r>
              <a:rPr lang="en-US" altLang="zh-TW" dirty="0" smtClean="0"/>
              <a:t>make </a:t>
            </a:r>
            <a:r>
              <a:rPr lang="en-US" altLang="zh-TW" dirty="0" err="1" smtClean="0"/>
              <a:t>deinstall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Change to the ports directory</a:t>
            </a:r>
          </a:p>
          <a:p>
            <a:pPr lvl="2"/>
            <a:r>
              <a:rPr lang="en-US" altLang="zh-TW" dirty="0" smtClean="0"/>
              <a:t>make </a:t>
            </a:r>
            <a:r>
              <a:rPr lang="en-US" altLang="zh-TW" dirty="0" err="1" smtClean="0"/>
              <a:t>deinstall</a:t>
            </a:r>
            <a:endParaRPr lang="en-US" altLang="zh-TW" dirty="0" smtClean="0"/>
          </a:p>
          <a:p>
            <a:pPr lvl="2"/>
            <a:r>
              <a:rPr lang="en-US" altLang="zh-TW" dirty="0" smtClean="0"/>
              <a:t>Delete it anyway</a:t>
            </a:r>
          </a:p>
          <a:p>
            <a:pPr lvl="2"/>
            <a:r>
              <a:rPr lang="en-US" altLang="zh-TW" dirty="0" smtClean="0"/>
              <a:t>Similar to ‘ </a:t>
            </a:r>
            <a:r>
              <a:rPr lang="en-US" altLang="zh-TW" dirty="0" err="1" smtClean="0"/>
              <a:t>pkg</a:t>
            </a:r>
            <a:r>
              <a:rPr lang="en-US" altLang="zh-TW" dirty="0" smtClean="0"/>
              <a:t> delete -f ’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Upgrading Ports using </a:t>
            </a:r>
            <a:r>
              <a:rPr lang="en-US" altLang="zh-TW" dirty="0" err="1" smtClean="0"/>
              <a:t>Portmaster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90600" y="1403350"/>
            <a:ext cx="7772400" cy="522605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portmaster</a:t>
            </a:r>
            <a:r>
              <a:rPr lang="en-US" altLang="zh-TW" dirty="0" smtClean="0"/>
              <a:t> </a:t>
            </a:r>
          </a:p>
          <a:p>
            <a:pPr lvl="1">
              <a:defRPr/>
            </a:pPr>
            <a:r>
              <a:rPr lang="en-US" altLang="zh-TW" dirty="0" smtClean="0"/>
              <a:t>A utility for easily upgrading and installing ports</a:t>
            </a:r>
          </a:p>
          <a:p>
            <a:pPr lvl="1">
              <a:defRPr/>
            </a:pPr>
            <a:r>
              <a:rPr lang="en-US" altLang="zh-TW" dirty="0" smtClean="0"/>
              <a:t>It was designed to make use of the tools found in the base system</a:t>
            </a:r>
          </a:p>
          <a:p>
            <a:pPr lvl="2">
              <a:defRPr/>
            </a:pPr>
            <a:r>
              <a:rPr lang="en-US" altLang="zh-TW" dirty="0" smtClean="0"/>
              <a:t>ports-mgmt/</a:t>
            </a:r>
            <a:r>
              <a:rPr lang="en-US" altLang="zh-TW" dirty="0" err="1" smtClean="0"/>
              <a:t>portupgrade</a:t>
            </a:r>
            <a:endParaRPr lang="en-US" altLang="zh-TW" dirty="0" smtClean="0"/>
          </a:p>
          <a:p>
            <a:pPr lvl="1">
              <a:defRPr/>
            </a:pPr>
            <a:r>
              <a:rPr lang="en-US" altLang="zh-TW" dirty="0" smtClean="0"/>
              <a:t> </a:t>
            </a:r>
          </a:p>
          <a:p>
            <a:pPr lvl="1">
              <a:defRPr/>
            </a:pPr>
            <a:endParaRPr lang="en-US" altLang="zh-TW" dirty="0" smtClean="0"/>
          </a:p>
          <a:p>
            <a:pPr>
              <a:defRPr/>
            </a:pPr>
            <a:r>
              <a:rPr lang="en-US" altLang="zh-TW" dirty="0" smtClean="0"/>
              <a:t>Install or upgrade a port</a:t>
            </a:r>
          </a:p>
          <a:p>
            <a:pPr lvl="1">
              <a:defRPr/>
            </a:pPr>
            <a:r>
              <a:rPr lang="en-US" altLang="zh-TW" dirty="0">
                <a:latin typeface="Consolas" panose="020B0609020204030204" pitchFamily="49" charset="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sysutils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lsof</a:t>
            </a:r>
            <a:endParaRPr lang="en-US" altLang="zh-TW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>
              <a:defRPr/>
            </a:pPr>
            <a:r>
              <a:rPr lang="en-US" altLang="zh-TW" dirty="0" smtClean="0"/>
              <a:t>/</a:t>
            </a:r>
            <a:r>
              <a:rPr lang="en-US" altLang="zh-TW" dirty="0" err="1" smtClean="0"/>
              <a:t>usr</a:t>
            </a:r>
            <a:r>
              <a:rPr lang="en-US" altLang="zh-TW" dirty="0" smtClean="0"/>
              <a:t>/ports/UPDATING</a:t>
            </a:r>
          </a:p>
          <a:p>
            <a:pPr lvl="2">
              <a:defRPr/>
            </a:pPr>
            <a:r>
              <a:rPr lang="en-US" altLang="zh-TW" dirty="0" smtClean="0">
                <a:solidFill>
                  <a:srgbClr val="FF0000"/>
                </a:solidFill>
              </a:rPr>
              <a:t>Read before you update any port or software!!</a:t>
            </a:r>
          </a:p>
          <a:p>
            <a:pPr>
              <a:defRPr/>
            </a:pPr>
            <a:r>
              <a:rPr lang="en-US" altLang="zh-TW" dirty="0" smtClean="0"/>
              <a:t>Useful options</a:t>
            </a:r>
          </a:p>
          <a:p>
            <a:pPr lvl="1">
              <a:defRPr/>
            </a:pPr>
            <a:r>
              <a:rPr lang="en-US" altLang="zh-TW" dirty="0" smtClean="0"/>
              <a:t>-B, -D, -a, -r, -y, -H, -w</a:t>
            </a:r>
          </a:p>
          <a:p>
            <a:pPr lvl="1">
              <a:defRPr/>
            </a:pP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portmaster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-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dyBwH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editors/vim</a:t>
            </a:r>
          </a:p>
        </p:txBody>
      </p:sp>
      <p:sp>
        <p:nvSpPr>
          <p:cNvPr id="4" name="文字方塊 3"/>
          <p:cNvSpPr txBox="1"/>
          <p:nvPr/>
        </p:nvSpPr>
        <p:spPr>
          <a:xfrm>
            <a:off x="1676400" y="2971800"/>
            <a:ext cx="4953000" cy="64611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cd /</a:t>
            </a:r>
            <a:r>
              <a:rPr lang="en-US" altLang="zh-TW" dirty="0" err="1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/ports/ports-mgmt/</a:t>
            </a:r>
            <a:r>
              <a:rPr lang="en-US" altLang="zh-TW" dirty="0" err="1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portmaster</a:t>
            </a:r>
            <a:endParaRPr lang="en-US" altLang="zh-TW" dirty="0">
              <a:latin typeface="Consolas" panose="020B0609020204030204" pitchFamily="49" charset="0"/>
              <a:ea typeface="新細明體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$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</a:t>
            </a: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make install clean</a:t>
            </a:r>
            <a:endParaRPr lang="zh-TW" altLang="en-US" dirty="0">
              <a:latin typeface="Consolas" panose="020B0609020204030204" pitchFamily="49" charset="0"/>
              <a:ea typeface="新細明體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Package/Port</a:t>
            </a:r>
            <a:r>
              <a:rPr lang="zh-TW" altLang="en-US" dirty="0" smtClean="0"/>
              <a:t> </a:t>
            </a:r>
            <a:r>
              <a:rPr lang="en-US" altLang="zh-TW" dirty="0"/>
              <a:t>Security Issue</a:t>
            </a:r>
            <a:endParaRPr lang="en-US" altLang="zh-TW" dirty="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/>
              <a:t>Show security issues about installed packages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/>
              <a:t>No matter from port or from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>
                <a:latin typeface="Consolas" panose="020B0609020204030204" pitchFamily="49" charset="0"/>
                <a:cs typeface="Consolas" panose="020B0609020204030204" pitchFamily="49" charset="0"/>
              </a:rPr>
              <a:t>p</a:t>
            </a:r>
            <a:r>
              <a:rPr lang="en-US" altLang="zh-TW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kg</a:t>
            </a:r>
            <a:r>
              <a:rPr lang="en-US" altLang="zh-TW" dirty="0" smtClean="0">
                <a:latin typeface="Consolas" panose="020B0609020204030204" pitchFamily="49" charset="0"/>
                <a:cs typeface="Consolas" panose="020B0609020204030204" pitchFamily="49" charset="0"/>
              </a:rPr>
              <a:t> audit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cs typeface="Consolas" panose="020B0609020204030204" pitchFamily="49" charset="0"/>
              </a:rPr>
              <a:t>Upgrade these packages to avoid security problems</a:t>
            </a: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5214" y="2895600"/>
            <a:ext cx="787603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28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Try to install from ports</a:t>
            </a:r>
            <a:endParaRPr lang="zh-TW" altLang="en-US" dirty="0"/>
          </a:p>
        </p:txBody>
      </p:sp>
      <p:sp>
        <p:nvSpPr>
          <p:cNvPr id="37891" name="內容版面配置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screen, </a:t>
            </a:r>
            <a:r>
              <a:rPr lang="en-US" altLang="zh-TW" dirty="0" err="1" smtClean="0"/>
              <a:t>tmux</a:t>
            </a:r>
            <a:endParaRPr lang="en-US" altLang="zh-TW" dirty="0" smtClean="0"/>
          </a:p>
          <a:p>
            <a:r>
              <a:rPr lang="en-US" altLang="zh-TW" dirty="0" smtClean="0"/>
              <a:t>vim, </a:t>
            </a:r>
            <a:r>
              <a:rPr lang="en-US" altLang="zh-TW" dirty="0" err="1" smtClean="0"/>
              <a:t>emacs</a:t>
            </a:r>
            <a:endParaRPr lang="en-US" altLang="zh-TW" dirty="0" smtClean="0"/>
          </a:p>
          <a:p>
            <a:r>
              <a:rPr lang="en-US" altLang="zh-TW" dirty="0" smtClean="0"/>
              <a:t>mutt</a:t>
            </a:r>
          </a:p>
          <a:p>
            <a:r>
              <a:rPr lang="en-US" altLang="zh-TW" dirty="0" err="1" smtClean="0"/>
              <a:t>wget</a:t>
            </a:r>
            <a:r>
              <a:rPr lang="en-US" altLang="zh-TW" dirty="0" smtClean="0"/>
              <a:t>, curl</a:t>
            </a:r>
          </a:p>
          <a:p>
            <a:r>
              <a:rPr lang="en-US" altLang="zh-TW" dirty="0" err="1" smtClean="0"/>
              <a:t>lftp</a:t>
            </a:r>
            <a:endParaRPr lang="en-US" altLang="zh-TW" dirty="0" smtClean="0"/>
          </a:p>
          <a:p>
            <a:r>
              <a:rPr lang="en-US" altLang="zh-TW" dirty="0" smtClean="0"/>
              <a:t>lynx, w3m</a:t>
            </a:r>
          </a:p>
          <a:p>
            <a:r>
              <a:rPr lang="en-US" altLang="zh-TW" dirty="0" smtClean="0"/>
              <a:t>expect</a:t>
            </a:r>
          </a:p>
          <a:p>
            <a:r>
              <a:rPr lang="en-US" altLang="zh-TW" dirty="0" err="1" smtClean="0"/>
              <a:t>zh</a:t>
            </a:r>
            <a:r>
              <a:rPr lang="en-US" altLang="zh-TW" dirty="0" smtClean="0"/>
              <a:t>-telnet</a:t>
            </a:r>
            <a:endParaRPr lang="zh-TW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Become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Console login with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By default, cannot login with root via SSH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Change current user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Don’t need to login with console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Use command ‘su -’, and them type root’s password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smtClean="0">
                <a:ea typeface="新細明體" panose="02020500000000000000" pitchFamily="18" charset="-120"/>
              </a:rPr>
              <a:t>To see which credit you are using, use ‘whoami’</a:t>
            </a:r>
          </a:p>
          <a:p>
            <a:pPr eaLnBrk="1" hangingPunct="1">
              <a:lnSpc>
                <a:spcPct val="90000"/>
              </a:lnSpc>
            </a:pPr>
            <a:endParaRPr lang="en-US" altLang="zh-TW" smtClean="0">
              <a:ea typeface="新細明體" panose="02020500000000000000" pitchFamily="18" charset="-120"/>
            </a:endParaRPr>
          </a:p>
        </p:txBody>
      </p:sp>
      <p:pic>
        <p:nvPicPr>
          <p:cNvPr id="717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114800"/>
            <a:ext cx="3657600" cy="2497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As mentioned before, don’t run as root directly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Can we execute with root’s credential only for some specific commands?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‘Run as administrator’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Is there similar commands in FreeBSD?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start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Run commands with other user’s permission</a:t>
            </a: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command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Only simplest explanation here for basic usage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syntax and other details will explain in later chapter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Here only tell you how to simply enable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How to enable 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is not a built-in command, need to be installed manually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Install the 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Check Internet connection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ing 8.8.8.8</a:t>
            </a:r>
          </a:p>
          <a:p>
            <a:pPr lvl="2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Become root (</a:t>
            </a:r>
            <a:r>
              <a:rPr lang="en-US" altLang="zh-TW" dirty="0" err="1" smtClean="0">
                <a:ea typeface="新細明體" charset="-120"/>
              </a:rPr>
              <a:t>su</a:t>
            </a:r>
            <a:r>
              <a:rPr lang="en-US" altLang="zh-TW" dirty="0" smtClean="0">
                <a:ea typeface="新細明體" charset="-120"/>
              </a:rPr>
              <a:t> -)</a:t>
            </a: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Execute ‘</a:t>
            </a:r>
            <a:r>
              <a:rPr lang="en-US" altLang="zh-TW" dirty="0" err="1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pkg</a:t>
            </a:r>
            <a:r>
              <a:rPr lang="en-US" altLang="zh-TW" dirty="0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 install </a:t>
            </a:r>
            <a:r>
              <a:rPr lang="en-US" altLang="zh-TW" dirty="0" err="1" smtClean="0">
                <a:latin typeface="Consolas" panose="020B0609020204030204" pitchFamily="49" charset="0"/>
                <a:ea typeface="新細明體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ea typeface="新細明體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This will install ‘</a:t>
            </a:r>
            <a:r>
              <a:rPr lang="en-US" altLang="zh-TW" dirty="0" err="1" smtClean="0">
                <a:ea typeface="新細明體" charset="-120"/>
              </a:rPr>
              <a:t>sudo</a:t>
            </a:r>
            <a:r>
              <a:rPr lang="en-US" altLang="zh-TW" dirty="0" smtClean="0">
                <a:ea typeface="新細明體" charset="-120"/>
              </a:rPr>
              <a:t>’ from Internet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Type ‘Y’( means yes)  when it ask for conform</a:t>
            </a:r>
          </a:p>
          <a:p>
            <a:pPr marL="0" indent="0" eaLnBrk="1" hangingPunct="1">
              <a:lnSpc>
                <a:spcPct val="90000"/>
              </a:lnSpc>
              <a:buFont typeface="Wingdings" panose="05000000000000000000" pitchFamily="2" charset="2"/>
              <a:buNone/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lvl="1"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  <a:p>
            <a:pPr eaLnBrk="1" hangingPunct="1">
              <a:lnSpc>
                <a:spcPct val="90000"/>
              </a:lnSpc>
              <a:defRPr/>
            </a:pPr>
            <a:endParaRPr lang="en-US" altLang="zh-TW" dirty="0" smtClean="0">
              <a:ea typeface="新細明體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Enable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Allowing your user to execute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Switch to root first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setenv</a:t>
            </a:r>
            <a:r>
              <a:rPr lang="en-US" altLang="zh-TW" dirty="0" smtClean="0">
                <a:ea typeface="新細明體" panose="02020500000000000000" pitchFamily="18" charset="-120"/>
              </a:rPr>
              <a:t> EDITOR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ee</a:t>
            </a:r>
            <a:r>
              <a:rPr lang="en-US" altLang="zh-TW" dirty="0" smtClean="0">
                <a:ea typeface="新細明體" panose="02020500000000000000" pitchFamily="18" charset="-120"/>
              </a:rPr>
              <a:t>’ to change your editor for this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Will explain this in later chapter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This will allow you to use a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notepad-like</a:t>
            </a:r>
            <a:r>
              <a:rPr lang="en-US" altLang="zh-TW" dirty="0" smtClean="0">
                <a:ea typeface="新細明體" panose="02020500000000000000" pitchFamily="18" charset="-120"/>
              </a:rPr>
              <a:t> editor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If you are familiar with default editor ‘vi’, just skip this step</a:t>
            </a: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visudo</a:t>
            </a:r>
            <a:r>
              <a:rPr lang="en-US" altLang="zh-TW" dirty="0" smtClean="0">
                <a:ea typeface="新細明體" panose="02020500000000000000" pitchFamily="18" charset="-120"/>
              </a:rPr>
              <a:t>’ to edit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sudoer</a:t>
            </a:r>
            <a:r>
              <a:rPr lang="en-US" altLang="zh-TW" dirty="0" smtClean="0">
                <a:ea typeface="新細明體" panose="02020500000000000000" pitchFamily="18" charset="-120"/>
              </a:rPr>
              <a:t> file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Specific who can use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Around line 88, type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 ALL=(root) ALL’</a:t>
            </a:r>
          </a:p>
          <a:p>
            <a:pPr lvl="3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Please replace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lctseng</a:t>
            </a:r>
            <a:r>
              <a:rPr lang="en-US" altLang="zh-TW" dirty="0" smtClean="0">
                <a:ea typeface="新細明體" panose="02020500000000000000" pitchFamily="18" charset="-120"/>
              </a:rPr>
              <a:t>’ with your own username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Save the file and exit, back to normal user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Use ‘logout’ command or press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Ctrl+D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Before we </a:t>
            </a:r>
            <a:r>
              <a:rPr lang="en-US" altLang="zh-TW" dirty="0">
                <a:ea typeface="新細明體" pitchFamily="18" charset="-120"/>
              </a:rPr>
              <a:t>s</a:t>
            </a:r>
            <a:r>
              <a:rPr lang="en-US" altLang="zh-TW" dirty="0" smtClean="0">
                <a:ea typeface="新細明體" pitchFamily="18" charset="-120"/>
              </a:rPr>
              <a:t>tart – Using ‘</a:t>
            </a:r>
            <a:r>
              <a:rPr lang="en-US" altLang="zh-TW" dirty="0" err="1" smtClean="0">
                <a:ea typeface="新細明體" pitchFamily="18" charset="-120"/>
              </a:rPr>
              <a:t>sudo</a:t>
            </a:r>
            <a:r>
              <a:rPr lang="en-US" altLang="zh-TW" dirty="0" smtClean="0">
                <a:ea typeface="新細明體" pitchFamily="18" charset="-120"/>
              </a:rPr>
              <a:t>’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7724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Now, you can prepend ‘</a:t>
            </a:r>
            <a:r>
              <a:rPr lang="en-US" altLang="zh-TW" dirty="0" err="1">
                <a:ea typeface="新細明體" panose="02020500000000000000" pitchFamily="18" charset="-120"/>
              </a:rPr>
              <a:t>sudo</a:t>
            </a:r>
            <a:r>
              <a:rPr lang="en-US" altLang="zh-TW" dirty="0">
                <a:ea typeface="新細明體" panose="02020500000000000000" pitchFamily="18" charset="-120"/>
              </a:rPr>
              <a:t>’ before commands to run them as root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But please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think carefully before you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type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Execute commands with ‘</a:t>
            </a:r>
            <a:r>
              <a:rPr lang="en-US" altLang="zh-TW" dirty="0" err="1" smtClean="0">
                <a:ea typeface="新細明體" panose="02020500000000000000" pitchFamily="18" charset="-120"/>
              </a:rPr>
              <a:t>sudo</a:t>
            </a:r>
            <a:r>
              <a:rPr lang="en-US" altLang="zh-TW" dirty="0" smtClean="0">
                <a:ea typeface="新細明體" panose="02020500000000000000" pitchFamily="18" charset="-120"/>
              </a:rPr>
              <a:t>’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whoami</a:t>
            </a:r>
            <a:endParaRPr lang="en-US" altLang="zh-TW" dirty="0">
              <a:latin typeface="Consolas" panose="020B0609020204030204" pitchFamily="49" charset="0"/>
              <a:ea typeface="新細明體" panose="02020500000000000000" pitchFamily="18" charset="-120"/>
              <a:cs typeface="Consolas" panose="020B0609020204030204" pitchFamily="49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You have </a:t>
            </a:r>
            <a:r>
              <a:rPr lang="en-US" altLang="zh-TW" dirty="0">
                <a:solidFill>
                  <a:srgbClr val="FF0000"/>
                </a:solidFill>
                <a:ea typeface="新細明體" panose="02020500000000000000" pitchFamily="18" charset="-120"/>
              </a:rPr>
              <a:t>root’s </a:t>
            </a:r>
            <a:r>
              <a:rPr lang="en-US" altLang="zh-TW" dirty="0" smtClean="0">
                <a:solidFill>
                  <a:srgbClr val="FF0000"/>
                </a:solidFill>
                <a:ea typeface="新細明體" panose="02020500000000000000" pitchFamily="18" charset="-120"/>
              </a:rPr>
              <a:t>credential</a:t>
            </a:r>
            <a:endParaRPr lang="en-US" altLang="zh-TW" dirty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$ </a:t>
            </a:r>
            <a:r>
              <a:rPr lang="en-US" altLang="zh-TW" dirty="0" err="1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sudo</a:t>
            </a:r>
            <a:r>
              <a:rPr lang="en-US" altLang="zh-TW" dirty="0" smtClean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</a:t>
            </a:r>
            <a:r>
              <a:rPr lang="en-US" altLang="zh-TW" dirty="0" err="1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pkg</a:t>
            </a:r>
            <a:r>
              <a:rPr lang="en-US" altLang="zh-TW" dirty="0">
                <a:latin typeface="Consolas" panose="020B0609020204030204" pitchFamily="49" charset="0"/>
                <a:ea typeface="新細明體" panose="02020500000000000000" pitchFamily="18" charset="-120"/>
                <a:cs typeface="Consolas" panose="020B0609020204030204" pitchFamily="49" charset="0"/>
              </a:rPr>
              <a:t> install vim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>
                <a:ea typeface="新細明體" panose="02020500000000000000" pitchFamily="18" charset="-120"/>
              </a:rPr>
              <a:t>Install software without become root directly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You need to re-type your password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 dirty="0" smtClean="0">
                <a:ea typeface="新細明體" panose="02020500000000000000" pitchFamily="18" charset="-120"/>
              </a:rPr>
              <a:t>Don’t need to re-type within 5 minutes</a:t>
            </a: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2" eaLnBrk="1" hangingPunct="1">
              <a:lnSpc>
                <a:spcPct val="90000"/>
              </a:lnSpc>
            </a:pP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solidFill>
                <a:srgbClr val="FF0000"/>
              </a:solidFill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lnSpc>
                <a:spcPct val="90000"/>
              </a:lnSpc>
            </a:pPr>
            <a:endParaRPr lang="en-US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Install software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8077200" cy="54102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Package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Pre-built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Like most of installer (.</a:t>
            </a:r>
            <a:r>
              <a:rPr lang="en-US" altLang="zh-TW" dirty="0" err="1" smtClean="0">
                <a:ea typeface="新細明體" charset="-120"/>
              </a:rPr>
              <a:t>msi</a:t>
            </a:r>
            <a:r>
              <a:rPr lang="en-US" altLang="zh-TW" dirty="0" smtClean="0">
                <a:ea typeface="新細明體" charset="-120"/>
              </a:rPr>
              <a:t>)  in Windows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Other </a:t>
            </a:r>
            <a:r>
              <a:rPr lang="en-US" altLang="zh-TW" dirty="0" err="1">
                <a:ea typeface="新細明體" charset="-120"/>
              </a:rPr>
              <a:t>u</a:t>
            </a:r>
            <a:r>
              <a:rPr lang="en-US" altLang="zh-TW" dirty="0" err="1" smtClean="0">
                <a:ea typeface="新細明體" charset="-120"/>
              </a:rPr>
              <a:t>nix</a:t>
            </a:r>
            <a:r>
              <a:rPr lang="en-US" altLang="zh-TW" dirty="0" smtClean="0">
                <a:ea typeface="新細明體" charset="-120"/>
              </a:rPr>
              <a:t>-like system: rpm, yum, </a:t>
            </a:r>
            <a:r>
              <a:rPr lang="en-US" altLang="zh-TW" dirty="0" err="1" smtClean="0">
                <a:ea typeface="新細明體" charset="-120"/>
              </a:rPr>
              <a:t>dpkg</a:t>
            </a:r>
            <a:r>
              <a:rPr lang="en-US" altLang="zh-TW" dirty="0" smtClean="0">
                <a:ea typeface="新細明體" charset="-120"/>
              </a:rPr>
              <a:t>, …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FreeBSD: </a:t>
            </a:r>
            <a:r>
              <a:rPr lang="en-US" altLang="zh-TW" dirty="0" err="1" smtClean="0">
                <a:ea typeface="新細明體" charset="-120"/>
              </a:rPr>
              <a:t>pkg</a:t>
            </a:r>
            <a:endParaRPr lang="en-US" altLang="zh-TW" dirty="0">
              <a:ea typeface="新細明體" charset="-120"/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Don’t use old </a:t>
            </a:r>
            <a:r>
              <a:rPr lang="en-US" altLang="zh-TW" dirty="0" err="1" smtClean="0">
                <a:ea typeface="新細明體" charset="-120"/>
              </a:rPr>
              <a:t>pkg</a:t>
            </a:r>
            <a:r>
              <a:rPr lang="en-US" altLang="zh-TW" dirty="0" smtClean="0">
                <a:ea typeface="新細明體" charset="-120"/>
              </a:rPr>
              <a:t>_* commands!</a:t>
            </a:r>
            <a:endParaRPr lang="en-US" altLang="zh-TW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Compile the source files first and then install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Tar ball, a pack of source code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tar -</a:t>
            </a:r>
            <a:r>
              <a:rPr lang="en-US" altLang="zh-TW" dirty="0" err="1" smtClean="0">
                <a:ea typeface="新細明體" charset="-120"/>
              </a:rPr>
              <a:t>xzf</a:t>
            </a:r>
            <a:r>
              <a:rPr lang="en-US" altLang="zh-TW" dirty="0" smtClean="0">
                <a:ea typeface="新細明體" charset="-120"/>
              </a:rPr>
              <a:t> certain-source.tar.gz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err="1" smtClean="0">
                <a:ea typeface="新細明體" charset="-120"/>
              </a:rPr>
              <a:t>cd</a:t>
            </a:r>
            <a:r>
              <a:rPr lang="en-US" altLang="zh-TW" dirty="0" smtClean="0">
                <a:ea typeface="新細明體" charset="-120"/>
              </a:rPr>
              <a:t> certain-source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./configure --help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./configure [options …]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make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zh-TW" dirty="0" smtClean="0">
                <a:ea typeface="新細明體" charset="-120"/>
              </a:rPr>
              <a:t>make install (root permission)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2090</TotalTime>
  <Words>1394</Words>
  <Application>Microsoft Office PowerPoint</Application>
  <PresentationFormat>如螢幕大小 (4:3)</PresentationFormat>
  <Paragraphs>310</Paragraphs>
  <Slides>26</Slides>
  <Notes>19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26</vt:i4>
      </vt:variant>
    </vt:vector>
  </HeadingPairs>
  <TitlesOfParts>
    <vt:vector size="37" baseType="lpstr">
      <vt:lpstr>Futura Md BT</vt:lpstr>
      <vt:lpstr>華康標楷體(P)</vt:lpstr>
      <vt:lpstr>華康儷中黑(P)</vt:lpstr>
      <vt:lpstr>華康儷粗黑(P)</vt:lpstr>
      <vt:lpstr>新細明體</vt:lpstr>
      <vt:lpstr>Arial</vt:lpstr>
      <vt:lpstr>Consolas</vt:lpstr>
      <vt:lpstr>Times</vt:lpstr>
      <vt:lpstr>Times New Roman</vt:lpstr>
      <vt:lpstr>Wingdings</vt:lpstr>
      <vt:lpstr>Computer Center</vt:lpstr>
      <vt:lpstr>Installing Applications in FreeBSD</vt:lpstr>
      <vt:lpstr>Before we start</vt:lpstr>
      <vt:lpstr>Before we start</vt:lpstr>
      <vt:lpstr>Before we start</vt:lpstr>
      <vt:lpstr>Before we start</vt:lpstr>
      <vt:lpstr>Before we start – Enable ‘sudo’</vt:lpstr>
      <vt:lpstr>Before we start – Enable ‘sudo’</vt:lpstr>
      <vt:lpstr>Before we start – Using ‘sudo’</vt:lpstr>
      <vt:lpstr>Install software</vt:lpstr>
      <vt:lpstr>Install software : Overview </vt:lpstr>
      <vt:lpstr>Overview </vt:lpstr>
      <vt:lpstr>Package System (1)</vt:lpstr>
      <vt:lpstr>Package System (2)</vt:lpstr>
      <vt:lpstr>Package System (3)</vt:lpstr>
      <vt:lpstr>How to use ports</vt:lpstr>
      <vt:lpstr>Obtaining the Ports Collection</vt:lpstr>
      <vt:lpstr>Obtaining the Ports Collection</vt:lpstr>
      <vt:lpstr>Ports system (1) </vt:lpstr>
      <vt:lpstr>Ports system (2) </vt:lpstr>
      <vt:lpstr>Ports system (3)</vt:lpstr>
      <vt:lpstr>Ports system (4)</vt:lpstr>
      <vt:lpstr>Ports system (5)</vt:lpstr>
      <vt:lpstr>Deinstall Applications</vt:lpstr>
      <vt:lpstr>Upgrading Ports using Portmaster</vt:lpstr>
      <vt:lpstr>Package/Port Security Issue</vt:lpstr>
      <vt:lpstr>Try to install from ports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Liang-Chi Tseng</dc:creator>
  <cp:keywords>CSCC</cp:keywords>
  <cp:lastModifiedBy>Liang-Chi Tseng</cp:lastModifiedBy>
  <cp:revision>417</cp:revision>
  <cp:lastPrinted>1601-01-01T00:00:00Z</cp:lastPrinted>
  <dcterms:created xsi:type="dcterms:W3CDTF">1601-01-01T00:00:00Z</dcterms:created>
  <dcterms:modified xsi:type="dcterms:W3CDTF">2015-09-20T08:24:20Z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