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ftp.tw.freebsd.org/pub/releases/amd64/10.1-RELEASE/base.txz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0" y="2840050"/>
            <a:ext cx="91440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zh-TW"/>
              <a:t>frank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Create a jail </a:t>
            </a:r>
            <a:r>
              <a:rPr lang="zh-TW" sz="3000"/>
              <a:t>with freebsd world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26250"/>
            <a:ext cx="8733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Download pre-built base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# fetch “</a:t>
            </a:r>
            <a:r>
              <a:rPr lang="zh-TW" sz="2400" u="sng">
                <a:solidFill>
                  <a:schemeClr val="hlink"/>
                </a:solidFill>
                <a:hlinkClick r:id="rId3"/>
              </a:rPr>
              <a:t>http://ftp.tw.freebsd.org/pub/releases/amd64/10.1-RELEASE/base.txz</a:t>
            </a:r>
            <a:r>
              <a:rPr lang="zh-TW" sz="2400"/>
              <a:t>”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# mkdir /myjail </a:t>
            </a:r>
            <a:r>
              <a:rPr lang="zh-TW" sz="2400">
                <a:solidFill>
                  <a:srgbClr val="FF0000"/>
                </a:solidFill>
              </a:rPr>
              <a:t>// jail path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# tar -xf base.txz -C /myjail </a:t>
            </a:r>
            <a:r>
              <a:rPr lang="zh-TW" sz="2400">
                <a:solidFill>
                  <a:srgbClr val="FF0000"/>
                </a:solidFill>
              </a:rPr>
              <a:t>// extract base into jail path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# freebsd-update -b /myjail fetch install </a:t>
            </a:r>
            <a:r>
              <a:rPr lang="zh-TW" sz="2400">
                <a:solidFill>
                  <a:srgbClr val="FF0000"/>
                </a:solidFill>
              </a:rPr>
              <a:t>// upgrade base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Create a jail </a:t>
            </a:r>
            <a:r>
              <a:rPr lang="zh-TW" sz="3000"/>
              <a:t>with freebsd world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jail -c name=myjail path=/myjail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ip4.addr=vmx0|127.0.0.10/24 mount.devfs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host.hostname=myjail.urcrazy.net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exec.start=”sh /etc/rc” \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exec.stop=”sh /etc/rc.shutdown”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Jails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8953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Start jails upon system boot: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zh-TW" sz="2400"/>
              <a:t>In rc.conf: jail_enable=”YES”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zh-TW"/>
              <a:t>Saving jail configurations in /etc/jail.conf: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myjail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path=/myjail;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mount.devfs;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host.hostname=myjail.urcrazy.net;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exec.start=”sh /etc/rc”;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exec.shutdown=”sh /etc/rc.shutdown”;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ip4.addr=”127.0.0.1”;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zh-TW" sz="1400"/>
              <a:t>}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Jails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Start/Stop all jails: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	# service jail start/stop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Start/Stop specfic jails: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	# service jail start/stop &lt;jail name&gt;</a:t>
            </a: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per jail base system: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waste of space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adds complexity to system adminstration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Solution?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Shared-base-system Jails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Common Implementation: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Using ZFS</a:t>
            </a:r>
          </a:p>
          <a:p>
            <a:pPr indent="-228600" lvl="1" marL="1371600">
              <a:spcBef>
                <a:spcPts val="0"/>
              </a:spcBef>
            </a:pPr>
            <a:r>
              <a:rPr lang="zh-TW"/>
              <a:t>easy to backup/snapshot/clone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Separate read-only and read-write areas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Read-write area: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/usr/local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/usr/X11R6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/usr/home or /home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/tmp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/var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/root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71635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/usr/ports/distfiles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cd /jail/basejail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mv etc tmp var root ../skel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mv usr/local ../skel/usr-local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mkdir s</a:t>
            </a: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ln -s /s/etc etc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/s/home home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/s/root root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/s/usr-local usr/local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/s/usr-X11R6 /usr/X11R6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/s/distfiles usr/ports/distfiles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/s/tmp tmp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/s/var var</a:t>
            </a: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cd ../skel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mkdir home usr-X11R6 distfiles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What is jail?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183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Lightweight container that isolate processes/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access to file system/network stack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Introduced in FreeBSD 4.X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Build upon the concept of chroot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Operating-system-level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	virtualization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925" y="3301050"/>
            <a:ext cx="2246073" cy="16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for each jails: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create directory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/jail/${jail_name} and /jail/${jail_name}_rw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copy file in /jail/skel into /jail/${jail_name}_rw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cpdup /jail/skel/ /jail/${jail_name}_rw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163200" y="1200150"/>
            <a:ext cx="9144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create individual fstab file fstab.${jail_name}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/jail/basejail /jail/${jail_name} nullfs ro 0 0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/jail/${jail_name}_rw /jail/${jail_name}/s nullfs rw 0 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Further simplify jail.conf using variables and wildcard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* {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path=/jail/$name;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mount.devfs;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mount.fstab=/jail/fstab.$name;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devfs_ruleset=4;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host.hostname=$name.urcrazy.net;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exec.start=”sh /etc/rc”;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exec.shutdown=”sh /etc/rc.shutdown”;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716350" y="21907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zh-TW" sz="1400"/>
              <a:t>jail01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ip4.addr=”127.0.0.1”;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}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jail02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ip4.addr=”127.0.0.2”;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Recap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/>
              <a:t>To create new jail: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create jail and jail_rw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copy /jail/skel/ into jail_rw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read-only basejail to jail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jail_rw to jail/s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do 2 and 3 with individual fstab file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TW"/>
              <a:t>add jail configuration into jail.conf</a:t>
            </a: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Jail using tools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There are tools designed to aid jails managements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qjail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ezjail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Jail using ezJail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pkg install ezjail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install -p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create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create &lt;jail name&gt; &lt;jail ip&gt;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list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list</a:t>
            </a: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Jail using ezJail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To enter jail console: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console &lt;jail name&gt;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create archive for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archive &lt;jail name&gt;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deploy jail from archive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create -a &lt;archive&gt;</a:t>
            </a: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 Networking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Using NAT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ifconfig lo1 create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jail1 ip: lo1|10.0.0.1/24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jail2 ip: lo1|10.0.0.2/24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In rc.conf: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cloned_interfaces=”lo1”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 Networking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Using NAT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pf.conf: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ext_if=”vmx0”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jail_if=”lo1”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nat on $ext_if from $jail_if to any -&gt; $ext_if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 Networking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Ping command returned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	Operation not permitted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Solution: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	</a:t>
            </a:r>
            <a:r>
              <a:rPr lang="zh-TW"/>
              <a:t>allow.raw_sockets =1;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 v.s. chroot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450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Jails differs from chroot by the level of separation: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Chroot limits scope of filesystem for the process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While Jail isolates processes from the rest of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Fine tunning Jail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 has many restrictions, some of them can be tuned via setting sysctl and jail.conf parameters.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Make sure you know exactly what you’re doing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/>
              <a:t># sysctl -d security.jail.param</a:t>
            </a: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 v.s. VM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7625"/>
            <a:ext cx="4228195" cy="21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800" y="2393546"/>
            <a:ext cx="4228200" cy="1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687275" y="4234575"/>
            <a:ext cx="7808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VM                                                                                               Jail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Jail: Advantage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Easy to deploy and maintain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Boot up fast (within seconds, while VM takes minutes)</a:t>
            </a:r>
          </a:p>
          <a:p>
            <a:pPr indent="-228600" lvl="0" marL="914400">
              <a:spcBef>
                <a:spcPts val="0"/>
              </a:spcBef>
            </a:pPr>
            <a:r>
              <a:rPr lang="zh-TW"/>
              <a:t>Much less overhead (Disk I/O, emulated NIC, CPU)</a:t>
            </a: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How to create a jail?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 jail is characterized by four elements: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Path: the starting point from which jail is entered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Hostname: Hostname used by jail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IP address: IP assigned to the jail</a:t>
            </a:r>
          </a:p>
          <a:p>
            <a:pPr indent="-228600" lvl="0" marL="457200">
              <a:spcBef>
                <a:spcPts val="0"/>
              </a:spcBef>
            </a:pPr>
            <a:r>
              <a:rPr lang="zh-TW"/>
              <a:t>Command: the path name of executable to run inside the jail</a:t>
            </a:r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How to create a jail?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Basic Jail Environment: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/myjail: place to put our jails, the </a:t>
            </a:r>
            <a:r>
              <a:rPr i="1" lang="zh-TW" sz="2400"/>
              <a:t>“Path”</a:t>
            </a:r>
            <a:r>
              <a:rPr lang="zh-TW" sz="2400"/>
              <a:t> of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/myjail/bin, /myjail/sbin: basic tools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/myjail/lib,/myjail/libexec: library dependencies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/myjail/dev: devfs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# jail -c </a:t>
            </a:r>
            <a:r>
              <a:rPr b="1" lang="zh-TW" sz="2400"/>
              <a:t>jid=1</a:t>
            </a:r>
            <a:r>
              <a:rPr lang="zh-TW" sz="2400"/>
              <a:t> name=myjail path=/myjail mount.devfs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   ip4.addr=”127.0.0.1” host.hostname=myjail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   </a:t>
            </a:r>
            <a:r>
              <a:rPr b="1" lang="zh-TW" sz="2400"/>
              <a:t>command=”/bin/sh”</a:t>
            </a: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How to create a jail?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There must be at least one process attached to specific jail. Otherwise, set </a:t>
            </a:r>
            <a:r>
              <a:rPr b="1" i="1" lang="zh-TW"/>
              <a:t>persist</a:t>
            </a:r>
            <a:r>
              <a:rPr b="1" lang="zh-TW"/>
              <a:t> parameter.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jls // list running jails</a:t>
            </a:r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When will a jail be destroyed?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 will be destroyed when no process is running in jail, unless </a:t>
            </a:r>
            <a:r>
              <a:rPr i="1" lang="zh-TW"/>
              <a:t>“persist”</a:t>
            </a:r>
            <a:r>
              <a:rPr lang="zh-TW"/>
              <a:t> is specified.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/>
              <a:t>Jails with “persist” propertie may be destroyed manually using “jail -r &lt;JID/Name&gt;”</a:t>
            </a: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