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2" r:id="rId23"/>
    <p:sldId id="283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797675" cy="987425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>
      <p:cViewPr varScale="1">
        <p:scale>
          <a:sx n="104" d="100"/>
          <a:sy n="104" d="100"/>
        </p:scale>
        <p:origin x="1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99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6399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31862" y="741362"/>
            <a:ext cx="4933949" cy="3702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380536"/>
            <a:ext cx="2946399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1275" y="9380536"/>
            <a:ext cx="2946399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636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6147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5020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8487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4330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964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6304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0225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4403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000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1944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644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4140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2454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60120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9458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0611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609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8931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2168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9782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75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616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546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281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2553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028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540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標題，兩項物件在文字之上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3809999" cy="22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809999" cy="22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990600" y="3848100"/>
            <a:ext cx="7772400" cy="22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128838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  <a:defRPr/>
            </a:lvl1pPr>
            <a:lvl2pPr marL="742950" marR="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marR="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marR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 rot="5400000">
            <a:off x="4873624" y="2206624"/>
            <a:ext cx="583564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911225" y="339724"/>
            <a:ext cx="583564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2552699" y="-114300"/>
            <a:ext cx="4648199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marR="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marR="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marR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0" y="0"/>
            <a:ext cx="609599" cy="68580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 rot="5400000">
            <a:off x="-2016918" y="2242342"/>
            <a:ext cx="4668836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2400" b="0" i="1" u="none" strike="noStrike" cap="none" baseline="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Computer Center, CS, NCTU</a:t>
            </a:r>
          </a:p>
        </p:txBody>
      </p:sp>
      <p:sp>
        <p:nvSpPr>
          <p:cNvPr id="13" name="Shape 13"/>
          <p:cNvSpPr/>
          <p:nvPr/>
        </p:nvSpPr>
        <p:spPr>
          <a:xfrm>
            <a:off x="125411" y="6400800"/>
            <a:ext cx="304799" cy="304799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990600" y="1182687"/>
            <a:ext cx="7772400" cy="36512"/>
          </a:xfrm>
          <a:prstGeom prst="rect">
            <a:avLst/>
          </a:prstGeom>
          <a:gradFill>
            <a:gsLst>
              <a:gs pos="0">
                <a:srgbClr val="C0C0C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0"/>
            <a:ext cx="1219199" cy="68580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Shape 55"/>
          <p:cNvCxnSpPr/>
          <p:nvPr/>
        </p:nvCxnSpPr>
        <p:spPr>
          <a:xfrm>
            <a:off x="914400" y="3276600"/>
            <a:ext cx="7543800" cy="0"/>
          </a:xfrm>
          <a:prstGeom prst="straightConnector1">
            <a:avLst/>
          </a:prstGeom>
          <a:noFill/>
          <a:ln w="28575" cap="rnd">
            <a:solidFill>
              <a:srgbClr val="0033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" name="Shape 56"/>
          <p:cNvSpPr txBox="1"/>
          <p:nvPr/>
        </p:nvSpPr>
        <p:spPr>
          <a:xfrm>
            <a:off x="914400" y="609600"/>
            <a:ext cx="1219199" cy="43434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609600" y="2514600"/>
            <a:ext cx="1219199" cy="43434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marL="742950" marR="0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marR="0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marL="1600200" marR="0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xfce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freebsd.org/doc/zh_TW/books/handbook/x11.html" TargetMode="External"/><Relationship Id="rId12" Type="http://schemas.openxmlformats.org/officeDocument/2006/relationships/hyperlink" Target="http://www.gilesorr.com/wm/table.html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x.org/wiki/" TargetMode="External"/><Relationship Id="rId4" Type="http://schemas.openxmlformats.org/officeDocument/2006/relationships/hyperlink" Target="http://en.wikipedia.org/wiki/X_Window_System" TargetMode="External"/><Relationship Id="rId5" Type="http://schemas.openxmlformats.org/officeDocument/2006/relationships/hyperlink" Target="http://en.wikipedia.org/wiki/XFree86" TargetMode="External"/><Relationship Id="rId6" Type="http://schemas.openxmlformats.org/officeDocument/2006/relationships/hyperlink" Target="http://en.wikipedia.org/wiki/X.Org_Server" TargetMode="External"/><Relationship Id="rId7" Type="http://schemas.openxmlformats.org/officeDocument/2006/relationships/hyperlink" Target="http://en.wikipedia.org/wiki/X_display_manager_(program_type)" TargetMode="External"/><Relationship Id="rId8" Type="http://schemas.openxmlformats.org/officeDocument/2006/relationships/hyperlink" Target="http://en.wikipedia.org/wiki/Virtual_Network_Computing" TargetMode="External"/><Relationship Id="rId9" Type="http://schemas.openxmlformats.org/officeDocument/2006/relationships/hyperlink" Target="http://www.xfce.org/" TargetMode="External"/><Relationship Id="rId10" Type="http://schemas.openxmlformats.org/officeDocument/2006/relationships/hyperlink" Target="http://www.freebsd.org/doc/handbook/x11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lvnc.com/" TargetMode="External"/><Relationship Id="rId4" Type="http://schemas.openxmlformats.org/officeDocument/2006/relationships/hyperlink" Target="http://www.uvnc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ome.org/" TargetMode="External"/><Relationship Id="rId4" Type="http://schemas.openxmlformats.org/officeDocument/2006/relationships/hyperlink" Target="http://www.kde.org/" TargetMode="External"/><Relationship Id="rId5" Type="http://schemas.openxmlformats.org/officeDocument/2006/relationships/hyperlink" Target="http://www.lxde.org/" TargetMode="External"/><Relationship Id="rId6" Type="http://schemas.openxmlformats.org/officeDocument/2006/relationships/hyperlink" Target="http://lxqt.org/" TargetMode="External"/><Relationship Id="rId7" Type="http://schemas.openxmlformats.org/officeDocument/2006/relationships/hyperlink" Target="http://www.xfce.org/" TargetMode="External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124075" y="2205036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128836" y="3400425"/>
            <a:ext cx="6400799" cy="20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mangoking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2015/09/24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40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Manager</a:t>
            </a:r>
            <a:endParaRPr lang="en-US" sz="3400" b="0" i="0" u="none" strike="noStrike" cap="none" baseline="0" dirty="0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 Manager (login manager)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  <a:buFont typeface="Arial"/>
              <a:buChar char="–"/>
            </a:pP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display manager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typically a graphical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login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 that is displayed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The Windows Manager.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" y="2716953"/>
            <a:ext cx="5967153" cy="337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3" y="335165"/>
            <a:ext cx="3252174" cy="1516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1947" y="607405"/>
            <a:ext cx="843050" cy="207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89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Steps of exercise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X11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Window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 and Display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Manager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42900">
              <a:buSzPct val="100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Window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 </a:t>
            </a:r>
            <a:r>
              <a:rPr lang="en-US" alt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 Manager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X11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our X Server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build and install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the ports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Login as root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/ports/x11/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-228600"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pkg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install </a:t>
            </a:r>
            <a:r>
              <a:rPr lang="en-US" sz="1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</a:t>
            </a:r>
            <a:r>
              <a:rPr lang="en-US" altLang="zh-TW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portmaster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x11/</a:t>
            </a:r>
            <a:r>
              <a:rPr lang="en-US" altLang="zh-TW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build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its entirety, be sure to have at least 4 GB of free space available.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/ports/*/*/work/*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/local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/*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(command)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597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(1)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Pre-step – know your hardware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specifications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 Synchronization frequency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31 ~ 81 KHz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Vertical Synchronization frequency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56 ~ 76 KHz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adaptor chipset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ATI Radeon 4670EAH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nVIDIA GeFource 9800GT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ATI Mobility RADEON 7500 (16M) (IBMT30)</a:t>
            </a:r>
          </a:p>
          <a:p>
            <a:pPr marR="0" lvl="2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vboxvideo</a:t>
            </a:r>
          </a:p>
          <a:p>
            <a:pPr marL="1143000" marR="0" lvl="2" indent="-1143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Adapter Memory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Ex:128MB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(2)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Starting with version 7.4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 can use HAL (Hardware Abstraction Layer) to autodetect keyboards and mice.</a:t>
            </a:r>
          </a:p>
          <a:p>
            <a: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the following ports</a:t>
            </a:r>
          </a:p>
          <a:p>
            <a:pPr marR="0" lvl="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sysutils/hal</a:t>
            </a:r>
          </a:p>
          <a:p>
            <a:pPr marR="0" lvl="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devel/dbus</a:t>
            </a:r>
          </a:p>
          <a:p>
            <a: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adding the following lines into /etc/rc.conf</a:t>
            </a:r>
          </a:p>
          <a:p>
            <a:pPr marR="0" lvl="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hald_enable="YES"</a:t>
            </a:r>
          </a:p>
          <a:p>
            <a:pPr marR="0" lvl="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dbus_enable="YES"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(3)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Steps of X11 configuration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of version 7.3, Xorg often work without any configuration file.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startx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configuration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an X11 configuration skeleton file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Xorg -configure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file will be put in /root/xorg.conf.new</a:t>
            </a:r>
          </a:p>
          <a:p>
            <a:pPr marL="1600200" marR="0" lvl="3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the existing configuration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Xorg -config /root/xorg.conf.new -ret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 black and grey grid and an X mouse cursor appear, the configuration was successful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(4)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Tune Configuration file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/root/xorg.conf.new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Monitor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Screen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InputDevice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929200" y="157250"/>
            <a:ext cx="4071900" cy="280019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"Screen"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Identifier "Screen0"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Device "Card0"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Monitor "Monitor0"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1600" b="1" i="1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DefaultDepth 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SubSection "Display"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Viewport 0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Depth 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1600" b="1" i="1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Modes "1280x1024" "1024x768"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EndSubSection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EndSection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143500" y="3055936"/>
            <a:ext cx="3857699" cy="18162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"</a:t>
            </a:r>
            <a:r>
              <a:rPr lang="en-US" sz="16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InputDevice</a:t>
            </a:r>
            <a:r>
              <a:rPr lang="en-US" sz="1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Identifier "Mouse0"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Driver "mouse"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Option "Protocol" "auto"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Option "Device" "/dev/</a:t>
            </a:r>
            <a:r>
              <a:rPr lang="en-US" sz="16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sysmouse</a:t>
            </a:r>
            <a:r>
              <a:rPr lang="en-US" sz="1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1600" b="1" i="1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Option "</a:t>
            </a:r>
            <a:r>
              <a:rPr lang="en-US" sz="1600" b="1" i="1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ZAxisMapping</a:t>
            </a:r>
            <a:r>
              <a:rPr lang="en-US" sz="1600" b="1" i="1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" "4 5"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EndSection</a:t>
            </a:r>
            <a:endParaRPr lang="en-US" sz="16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5143500" y="4970462"/>
            <a:ext cx="3857624" cy="181609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"Monitor"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Identifier "Monitor0"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VendorName "Monitor Vendor"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ModelName "Monitor Model“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1600" b="1" i="1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HorizSync 31.0 - 81.0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1600" b="1" i="1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VertRefresh 56.0 - 76.0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EndSection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25" y="3345350"/>
            <a:ext cx="4465226" cy="331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(5)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 the configuration file to real place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/root/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xorg.conf.new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/local/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/X11/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xorg.conf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startx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050" y="2220650"/>
            <a:ext cx="5983948" cy="44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rgbClr val="333399"/>
              </a:buClr>
              <a:buSzPct val="25000"/>
            </a:pP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</a:t>
            </a:r>
            <a:r>
              <a:rPr lang="en-US" altLang="zh-TW" sz="340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/Display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 (1)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we use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our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WM and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kdm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our DM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http://www.kde.org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 </a:t>
            </a:r>
            <a:endParaRPr lang="en-US" altLang="zh-TW" sz="2000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lvl="0" indent="-342900">
              <a:buSzPct val="100000"/>
            </a:pPr>
            <a:r>
              <a:rPr lang="en-US" alt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 needs much memory, you can use </a:t>
            </a:r>
            <a:r>
              <a:rPr lang="en-US" altLang="zh-TW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xfce</a:t>
            </a:r>
            <a:r>
              <a:rPr lang="en-US" alt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alternatively.</a:t>
            </a:r>
            <a:endParaRPr lang="en-US" altLang="zh-TW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r>
              <a:rPr lang="en-US" altLang="zh-TW" sz="20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</a:t>
            </a:r>
            <a:r>
              <a:rPr lang="en-US" altLang="zh-TW" sz="2000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www.xfce.org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 </a:t>
            </a:r>
            <a:endParaRPr lang="en-US" altLang="zh-TW" sz="2000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lvl="0" indent="-342900">
              <a:buSzPct val="100000"/>
            </a:pPr>
            <a:r>
              <a:rPr lang="en-US" alt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Installation</a:t>
            </a:r>
            <a:endParaRPr lang="en-US" altLang="zh-TW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x11/kde4</a:t>
            </a:r>
            <a:endParaRPr lang="en-US" altLang="zh-TW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</a:t>
            </a:r>
            <a:r>
              <a:rPr lang="en-US" altLang="zh-TW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pkg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install x11/</a:t>
            </a:r>
            <a:r>
              <a:rPr lang="en-US" altLang="zh-TW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# </a:t>
            </a:r>
            <a:r>
              <a:rPr lang="en-US" altLang="zh-TW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portmaster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x11/kde4 </a:t>
            </a:r>
            <a:endParaRPr lang="en-US" altLang="zh-TW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x11-wm/xfce4</a:t>
            </a:r>
            <a:endParaRPr lang="en-US" altLang="zh-TW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</a:t>
            </a:r>
            <a:r>
              <a:rPr lang="en-US" altLang="zh-TW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pkg</a:t>
            </a: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install 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xfce4 </a:t>
            </a: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# </a:t>
            </a:r>
            <a:r>
              <a:rPr lang="en-US" altLang="zh-TW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portmaster</a:t>
            </a: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x11-wm/xfce4 </a:t>
            </a:r>
            <a:endParaRPr lang="en-US" altLang="zh-TW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endParaRPr lang="en-US" altLang="zh-TW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Window/Display </a:t>
            </a: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 (2) 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to use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Windows Manager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"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xinitrc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Location: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Default: 	/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/local/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/X11/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xinitrc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Personal: 		~/.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xinitrc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Format:  just like a shell script!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 /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/local/bin/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startkde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echo "/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/local/bin/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startkde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~/.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xinitrc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584" y="4137774"/>
            <a:ext cx="6744725" cy="25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Implementation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Window Manager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Steps of exercise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and Configuring X11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Window Manager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rgbClr val="333399"/>
              </a:buClr>
              <a:buSzPct val="25000"/>
            </a:pP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</a:t>
            </a:r>
            <a:r>
              <a:rPr lang="en-US" altLang="zh-TW" sz="340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/Display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 (3)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your X Window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startx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2466"/>
            <a:ext cx="4959940" cy="3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40" y="2402465"/>
            <a:ext cx="4971257" cy="371995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rgbClr val="333399"/>
              </a:buClr>
              <a:buSzPct val="25000"/>
            </a:pP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</a:t>
            </a:r>
            <a:r>
              <a:rPr lang="en-US" altLang="zh-TW" sz="340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/Display</a:t>
            </a: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 (3)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90600" y="1547552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your Display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manager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kdm4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onestart</a:t>
            </a: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42900">
              <a:spcBef>
                <a:spcPts val="0"/>
              </a:spcBef>
              <a:buSzPct val="100000"/>
            </a:pPr>
            <a:r>
              <a:rPr lang="en-US" alt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DM at the end of booting</a:t>
            </a:r>
            <a:endParaRPr lang="en-US" altLang="zh-TW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285750">
              <a:buSzPct val="100000"/>
            </a:pP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‘kdm4_enable=“YES” ‘ to /</a:t>
            </a:r>
            <a:r>
              <a:rPr lang="en-US" altLang="zh-TW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altLang="zh-TW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rc.conf</a:t>
            </a:r>
            <a:endParaRPr lang="en-US" altLang="zh-TW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>
              <a:buSzPct val="100000"/>
              <a:buNone/>
            </a:pPr>
            <a:endParaRPr lang="en-US" altLang="zh-TW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42900">
              <a:spcBef>
                <a:spcPts val="0"/>
              </a:spcBef>
              <a:buSzPct val="100000"/>
            </a:pPr>
            <a:endParaRPr lang="en-US" altLang="zh-TW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18" y="3425359"/>
            <a:ext cx="5146963" cy="29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15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96475" y="1412875"/>
            <a:ext cx="80532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http://www.x.org/wiki/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http://en.wikipedia.org/wiki/X_Window_System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http://en.wikipedia.org/wiki/XFree86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http://en.wikipedia.org/wiki/X.Org_Server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http://en.wikipedia.org/wiki/X_display_manager_(program_type)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http://en.wikipedia.org/wiki/Virtual_Network_Computing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http://www.xfce.org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http://www.freebsd.org/doc/handbook/x11.html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http://www.freebsd.org/doc/zh_TW/books/handbook/x11.html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http://www.gilesorr.com/wm/table.html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795033006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A: X Startup (1)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 - X Window System initializer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 [ [ client ] options ] [ -- [ server ] [ display ] options ]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client script: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~/.xinitrc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/X11/xinit/xinitrc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(run xterm if .xinitrc does not exist)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server script: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 .xserverrc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/X11/xinit/xserverrc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(run X if .xserverrc does not exist)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startx: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script to initiate an X session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A: X Startup (2)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Xdm - X Display Manager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Xdm provides services similar to those provided by init, getty and login on character terminals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x11/xdm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display manager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gdm, kdm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Files: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/etc/ttys</a:t>
            </a:r>
          </a:p>
          <a:p>
            <a:pPr marL="1143000" marR="0" lvl="2" indent="-1143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1143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script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~/.xsession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784350" y="4416425"/>
            <a:ext cx="5645149" cy="369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ttyv8 "/usr/local/bin/xdm -nodaemon" xterm </a:t>
            </a:r>
            <a:r>
              <a:rPr lang="en-US" sz="18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secure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21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B: Remote X client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launch an X client from a remote host for display on the local X server, you need to do following steps: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X Server with tcp connection support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X</a:t>
            </a:r>
          </a:p>
          <a:p>
            <a:pPr marL="1143000" marR="0" lvl="2" indent="-1143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 for the remote host to display X clients on the local machine.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xhost [+]remotehost</a:t>
            </a:r>
          </a:p>
          <a:p>
            <a:pPr marL="1143000" marR="0" lvl="2" indent="-1143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DISPLAY for remote X clients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setenv DISPLAY server:display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22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C: X11 forwarding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forward X11 connection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to X11 DISPLAY can be forward by ssh, any X11 programs started will go through the encrypted channel.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Enables X11 forwarding: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ssh -X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Enables trusted X11 forwarding: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ssh -Y (may be dangerous)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any X clients you want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※Note: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forwarding can represent a security hazard.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23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D: VNC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VNC (Virtual Network Computing)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graphical desktop sharing system to remotely control another computer.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Remote Frame Buffer (RFB) protocol.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VNC Server (and input a connection password)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vncserver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VNC startup script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~/.vnc/xstartup (just like ~/.xinitrc)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you can connect to vnc server by a vnc client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VNC Client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RealVNC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https://www.realvnc.com/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UltrlVNC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http://www.uvnc.com/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9775" y="6359000"/>
            <a:ext cx="4616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24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(1)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27087" y="1412875"/>
            <a:ext cx="7772400" cy="52212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can be called "X"、"X11"、"X Window", using to provides a graphical user interface (GUI).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was designed from the beginning to be network-centric, and adopts a "client-server" model.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1984: The X Window system was developed as part of Project Athena at MIT.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1987: X Version 11 is released. X is now controlled and maintained by the Open Group.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2005/12: X11R7.0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2009/10: X11R7.5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2010/11: X11R7.6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2012/6/6: X11R7.7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(2)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client-server architecture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client request display service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server provide display service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 with X Protocol</a:t>
            </a: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47" y="3295985"/>
            <a:ext cx="7210106" cy="33624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(3)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Client-Server Design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application written using X libraries (e.g.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Xlib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Request service (like create window)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events from X server (like mouse input)</a:t>
            </a: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Runs locally and accepts multiple X clients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 the keyboard, mouse and display device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Create, draw and destroy graphic objects on screen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(4)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Protocol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Protocol is also divided into device dependent and device independent layers.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X protocol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server is highly portable (various OS, Language)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Clients also have high portability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and network based computing look and feel the same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Implementation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52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Open-source implementations of X Window System</a:t>
            </a: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XFree86 project</a:t>
            </a:r>
          </a:p>
          <a:p>
            <a: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1992, dormant in Dec, 2011</a:t>
            </a:r>
          </a:p>
          <a:p>
            <a: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Latest Version: 4.8.0		Dec 15, 2008</a:t>
            </a: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 foundation</a:t>
            </a:r>
          </a:p>
          <a:p>
            <a: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2004, forked from XFree86 4.4 RC2</a:t>
            </a:r>
          </a:p>
          <a:p>
            <a: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official flavor</a:t>
            </a:r>
          </a:p>
          <a:p>
            <a: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Char char="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Latest Version: 7.7		June 6, 2012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032" y="2527181"/>
            <a:ext cx="1590933" cy="80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50" y="4224337"/>
            <a:ext cx="4082999" cy="8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49" y="1890740"/>
            <a:ext cx="3252174" cy="1516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0305" y="2793076"/>
            <a:ext cx="723208" cy="207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Window Manager (1)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 Manager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special kind of "X Client" provides certain look-and-feel window in front of you.</a:t>
            </a:r>
          </a:p>
          <a:p>
            <a:pPr marR="0" lvl="2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Background, desktop, theme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desktop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 attributes and operations size 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resize, minimize, maximize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position: overlap, move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Interactions between X server and X client will be redirected to a window manager.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6" y="2327563"/>
            <a:ext cx="3491344" cy="2618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26" y="260350"/>
            <a:ext cx="3252174" cy="1516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8688" y="1417203"/>
            <a:ext cx="1050868" cy="207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400" b="0" i="0" u="none" strike="noStrike" cap="non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Window Manager (2)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Popular Window Managers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sng" strike="noStrike" cap="none" baseline="0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Gnome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KDE</a:t>
            </a:r>
            <a:endParaRPr lang="en-US" sz="2000" b="0" i="0" u="sng" strike="noStrike" cap="none" baseline="0" dirty="0" smtClean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L</a:t>
            </a:r>
            <a:r>
              <a:rPr lang="en-US" sz="2000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XDE</a:t>
            </a:r>
            <a:endParaRPr lang="en-US" sz="2000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5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LXQt</a:t>
            </a:r>
            <a:endParaRPr lang="en-US" sz="2000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6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sng" strike="noStrike" cap="none" baseline="0" dirty="0" err="1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Xfce</a:t>
            </a:r>
            <a:endParaRPr lang="en-US" sz="2000" b="0" i="0" u="sng" strike="noStrike" cap="none" baseline="0" dirty="0" smtClean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7050" y="4801000"/>
            <a:ext cx="3475224" cy="18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35975" y="6359000"/>
            <a:ext cx="388500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74" y="3490569"/>
            <a:ext cx="3833301" cy="2868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48" y="1828461"/>
            <a:ext cx="3968552" cy="297253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1319</Words>
  <Application>Microsoft Macintosh PowerPoint</Application>
  <PresentationFormat>如螢幕大小 (4:3)</PresentationFormat>
  <Paragraphs>298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Arial</vt:lpstr>
      <vt:lpstr>Carme</vt:lpstr>
      <vt:lpstr>Noto Symbol</vt:lpstr>
      <vt:lpstr>Times New Roman</vt:lpstr>
      <vt:lpstr>新細明體</vt:lpstr>
      <vt:lpstr>proposal</vt:lpstr>
      <vt:lpstr>1_proposal</vt:lpstr>
      <vt:lpstr>X Window System</vt:lpstr>
      <vt:lpstr>Outline</vt:lpstr>
      <vt:lpstr>X Window System (1)</vt:lpstr>
      <vt:lpstr>X Window System (2)</vt:lpstr>
      <vt:lpstr>X Window System (3)</vt:lpstr>
      <vt:lpstr>X Window System (4)</vt:lpstr>
      <vt:lpstr>X11 Implementation</vt:lpstr>
      <vt:lpstr>The Window Manager (1)</vt:lpstr>
      <vt:lpstr>The Window Manager (2)</vt:lpstr>
      <vt:lpstr>The Display Manager</vt:lpstr>
      <vt:lpstr>Steps of exercise</vt:lpstr>
      <vt:lpstr>Install X11</vt:lpstr>
      <vt:lpstr>Configuring X11 (1)</vt:lpstr>
      <vt:lpstr>Configuring X11 (2)</vt:lpstr>
      <vt:lpstr>Configuring X11 (3)</vt:lpstr>
      <vt:lpstr>Configuring X11 (4)</vt:lpstr>
      <vt:lpstr>Configuring X11 (5)</vt:lpstr>
      <vt:lpstr>Install Window/Display Manager (1) </vt:lpstr>
      <vt:lpstr>Install Window/Display Manager (2) </vt:lpstr>
      <vt:lpstr>Install Window/Display Manager (3) </vt:lpstr>
      <vt:lpstr>Install Window/Display Manager (3) </vt:lpstr>
      <vt:lpstr>References</vt:lpstr>
      <vt:lpstr>Appendix A: X Startup (1)</vt:lpstr>
      <vt:lpstr>Appendix A: X Startup (2)</vt:lpstr>
      <vt:lpstr>Appendix B: Remote X client</vt:lpstr>
      <vt:lpstr>Appendix C: X11 forwarding</vt:lpstr>
      <vt:lpstr>Appendix D: VNC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Window System</dc:title>
  <dc:creator>Mango King</dc:creator>
  <cp:lastModifiedBy>Mango King</cp:lastModifiedBy>
  <cp:revision>22</cp:revision>
  <dcterms:modified xsi:type="dcterms:W3CDTF">2015-09-24T10:54:25Z</dcterms:modified>
</cp:coreProperties>
</file>