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sldIdLst>
    <p:sldId id="256" r:id="rId2"/>
    <p:sldId id="308" r:id="rId3"/>
    <p:sldId id="289" r:id="rId4"/>
    <p:sldId id="309" r:id="rId5"/>
    <p:sldId id="310" r:id="rId6"/>
    <p:sldId id="311" r:id="rId7"/>
    <p:sldId id="312" r:id="rId8"/>
    <p:sldId id="313" r:id="rId9"/>
    <p:sldId id="307" r:id="rId10"/>
    <p:sldId id="257" r:id="rId11"/>
    <p:sldId id="264" r:id="rId12"/>
    <p:sldId id="314" r:id="rId13"/>
    <p:sldId id="315" r:id="rId14"/>
    <p:sldId id="316" r:id="rId15"/>
    <p:sldId id="296" r:id="rId16"/>
    <p:sldId id="300" r:id="rId17"/>
    <p:sldId id="318" r:id="rId18"/>
    <p:sldId id="260" r:id="rId19"/>
    <p:sldId id="319" r:id="rId20"/>
    <p:sldId id="261" r:id="rId21"/>
    <p:sldId id="301" r:id="rId22"/>
    <p:sldId id="302" r:id="rId23"/>
    <p:sldId id="270" r:id="rId24"/>
    <p:sldId id="305" r:id="rId25"/>
    <p:sldId id="320" r:id="rId26"/>
    <p:sldId id="303" r:id="rId27"/>
  </p:sldIdLst>
  <p:sldSz cx="9144000" cy="6858000" type="screen4x3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5" autoAdjust="0"/>
    <p:restoredTop sz="86138" autoAdjust="0"/>
  </p:normalViewPr>
  <p:slideViewPr>
    <p:cSldViewPr>
      <p:cViewPr varScale="1">
        <p:scale>
          <a:sx n="94" d="100"/>
          <a:sy n="94" d="100"/>
        </p:scale>
        <p:origin x="6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289D4A79-0E67-4A79-8C7A-7C8B0B58C5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853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D4A79-0E67-4A79-8C7A-7C8B0B58C546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3803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5069056-A68D-4E83-8CF7-84899267272C}" type="slidenum">
              <a:rPr lang="en-US" altLang="zh-TW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484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D4A79-0E67-4A79-8C7A-7C8B0B58C546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3484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7A32FAC-2C46-4B0E-B67E-9DC2F4F7B3A5}" type="slidenum">
              <a:rPr lang="en-US" altLang="zh-TW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1948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7A32FAC-2C46-4B0E-B67E-9DC2F4F7B3A5}" type="slidenum">
              <a:rPr lang="en-US" altLang="zh-TW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4337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7A32FAC-2C46-4B0E-B67E-9DC2F4F7B3A5}" type="slidenum">
              <a:rPr lang="en-US" altLang="zh-TW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9994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D4A79-0E67-4A79-8C7A-7C8B0B58C546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8529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34D2193-C45D-47BA-99B2-BC6C8CA21E02}" type="slidenum">
              <a:rPr lang="en-US" altLang="zh-TW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4474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34D2193-C45D-47BA-99B2-BC6C8CA21E02}" type="slidenum">
              <a:rPr lang="en-US" altLang="zh-TW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7666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</a:t>
            </a:r>
            <a:r>
              <a:rPr lang="zh-TW" altLang="en-US" dirty="0" smtClean="0"/>
              <a:t>：不要備份舊的</a:t>
            </a:r>
            <a:r>
              <a:rPr lang="en-US" altLang="zh-TW" dirty="0" smtClean="0"/>
              <a:t>package</a:t>
            </a:r>
          </a:p>
          <a:p>
            <a:r>
              <a:rPr lang="en-US" altLang="zh-TW" dirty="0" smtClean="0"/>
              <a:t>D</a:t>
            </a:r>
            <a:r>
              <a:rPr lang="zh-TW" altLang="en-US" dirty="0" smtClean="0"/>
              <a:t>：不要清除</a:t>
            </a:r>
            <a:r>
              <a:rPr lang="en-US" altLang="zh-TW" dirty="0" err="1" smtClean="0"/>
              <a:t>distfiles</a:t>
            </a:r>
            <a:endParaRPr lang="en-US" altLang="zh-TW" dirty="0" smtClean="0"/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：升級全部</a:t>
            </a:r>
            <a:endParaRPr lang="en-US" altLang="zh-TW" dirty="0" smtClean="0"/>
          </a:p>
          <a:p>
            <a:r>
              <a:rPr lang="en-US" altLang="zh-TW" dirty="0" smtClean="0"/>
              <a:t>r</a:t>
            </a:r>
            <a:r>
              <a:rPr lang="zh-TW" altLang="en-US" dirty="0" smtClean="0"/>
              <a:t>：指定某一個</a:t>
            </a:r>
            <a:r>
              <a:rPr lang="en-US" altLang="zh-TW" dirty="0" smtClean="0"/>
              <a:t>port</a:t>
            </a:r>
            <a:r>
              <a:rPr lang="zh-TW" altLang="en-US" dirty="0" smtClean="0"/>
              <a:t>要重新</a:t>
            </a:r>
            <a:r>
              <a:rPr lang="en-US" altLang="zh-TW" dirty="0" smtClean="0"/>
              <a:t>build</a:t>
            </a:r>
          </a:p>
          <a:p>
            <a:r>
              <a:rPr lang="en-US" altLang="zh-TW" dirty="0" smtClean="0"/>
              <a:t>y</a:t>
            </a:r>
            <a:r>
              <a:rPr lang="zh-TW" altLang="en-US" dirty="0" smtClean="0"/>
              <a:t>：讓所有問問題的時候都自動回答</a:t>
            </a:r>
            <a:r>
              <a:rPr lang="en-US" altLang="zh-TW" dirty="0" smtClean="0"/>
              <a:t>yes</a:t>
            </a:r>
          </a:p>
          <a:p>
            <a:r>
              <a:rPr lang="en-US" altLang="zh-TW" dirty="0" smtClean="0"/>
              <a:t>H</a:t>
            </a:r>
            <a:r>
              <a:rPr lang="zh-TW" altLang="en-US" dirty="0" smtClean="0"/>
              <a:t>：把噴出來的資訊存到</a:t>
            </a:r>
            <a:r>
              <a:rPr lang="en-US" altLang="zh-TW" dirty="0" smtClean="0"/>
              <a:t>log</a:t>
            </a:r>
            <a:r>
              <a:rPr lang="zh-TW" altLang="en-US" dirty="0" smtClean="0"/>
              <a:t>檔案而不是螢幕上</a:t>
            </a:r>
            <a:endParaRPr lang="en-US" altLang="zh-TW" dirty="0" smtClean="0"/>
          </a:p>
          <a:p>
            <a:r>
              <a:rPr lang="en-US" altLang="zh-TW" dirty="0" smtClean="0"/>
              <a:t>w</a:t>
            </a:r>
            <a:r>
              <a:rPr lang="zh-TW" altLang="en-US" dirty="0" smtClean="0"/>
              <a:t>：保留舊的</a:t>
            </a:r>
            <a:r>
              <a:rPr lang="en-US" altLang="zh-TW" dirty="0" smtClean="0"/>
              <a:t>shared library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D4A79-0E67-4A79-8C7A-7C8B0B58C546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0012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7A32FAC-2C46-4B0E-B67E-9DC2F4F7B3A5}" type="slidenum">
              <a:rPr lang="en-US" altLang="zh-TW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457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AB84EC6-B761-41CB-9CDD-E6240A14583E}" type="slidenum">
              <a:rPr lang="en-US" altLang="zh-TW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081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4D68DE5-9462-416A-8718-D0C7B479D888}" type="slidenum">
              <a:rPr lang="en-US" altLang="zh-TW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5806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00D2612-E344-45A3-AC88-EF31DD2EBB7F}" type="slidenum">
              <a:rPr lang="en-US" altLang="zh-TW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7753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2D36805-457A-453A-A459-AB03E4AED24E}" type="slidenum">
              <a:rPr lang="en-US" altLang="zh-TW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934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4B05216-15F9-477E-8900-D52BDBCADA32}" type="slidenum">
              <a:rPr lang="en-US" altLang="zh-TW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6271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61A4365-7B32-46AB-ADED-219933C75219}" type="slidenum">
              <a:rPr lang="en-US" altLang="zh-TW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2475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2D491D6-8B17-4BE8-AE78-E3CCDA75303A}" type="slidenum">
              <a:rPr lang="en-US" altLang="zh-TW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379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0605EEB-CE04-4F50-ACB4-2C4D3B0764BE}" type="slidenum">
              <a:rPr lang="en-US" altLang="zh-TW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099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52366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18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954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134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2041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80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6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811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71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013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8140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D8B367B5-CD04-4F90-A78B-6840AE8F8E40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bsd.org/cgi/man.cgi?query=fetch&amp;sektion=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Installing Applications in FreeBSD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1238" y="3552825"/>
            <a:ext cx="64008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 eaLnBrk="1" hangingPunct="1"/>
            <a:r>
              <a:rPr lang="en-US" altLang="zh-TW" kern="0" dirty="0" err="1" smtClean="0">
                <a:ea typeface="新細明體" panose="02020500000000000000" pitchFamily="18" charset="-120"/>
              </a:rPr>
              <a:t>pschiu</a:t>
            </a:r>
            <a:endParaRPr lang="en-US" altLang="zh-TW" kern="0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Install software </a:t>
            </a:r>
            <a:r>
              <a:rPr lang="en-US" altLang="zh-TW" dirty="0" smtClean="0">
                <a:ea typeface="新細明體" pitchFamily="18" charset="-120"/>
              </a:rPr>
              <a:t>: </a:t>
            </a:r>
            <a:r>
              <a:rPr lang="en-US" altLang="zh-TW" dirty="0" smtClean="0"/>
              <a:t>Overview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Three technologies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Packages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err="1" smtClean="0"/>
              <a:t>Tarball</a:t>
            </a:r>
            <a:endParaRPr lang="en-US" altLang="zh-TW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Packages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pre-built ports, contain </a:t>
            </a:r>
            <a:r>
              <a:rPr lang="en-US" altLang="zh-TW" sz="1800" dirty="0" smtClean="0">
                <a:solidFill>
                  <a:srgbClr val="FF0000"/>
                </a:solidFill>
              </a:rPr>
              <a:t>pre-compiled</a:t>
            </a:r>
            <a:r>
              <a:rPr lang="en-US" altLang="zh-TW" sz="1800" dirty="0" smtClean="0"/>
              <a:t> copies of all the commands for the application, as well as any configuration files or documentation.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Ports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a collection of files designed to </a:t>
            </a:r>
            <a:r>
              <a:rPr lang="en-US" altLang="zh-TW" sz="1800" dirty="0" smtClean="0">
                <a:solidFill>
                  <a:srgbClr val="FF0000"/>
                </a:solidFill>
              </a:rPr>
              <a:t>automate</a:t>
            </a:r>
            <a:r>
              <a:rPr lang="en-US" altLang="zh-TW" sz="1800" dirty="0" smtClean="0"/>
              <a:t> the process of </a:t>
            </a:r>
            <a:r>
              <a:rPr lang="en-US" altLang="zh-TW" sz="1800" dirty="0" smtClean="0">
                <a:solidFill>
                  <a:srgbClr val="FF0000"/>
                </a:solidFill>
              </a:rPr>
              <a:t>compiling</a:t>
            </a:r>
            <a:r>
              <a:rPr lang="en-US" altLang="zh-TW" sz="1800" dirty="0" smtClean="0"/>
              <a:t> an application from source code and </a:t>
            </a:r>
            <a:r>
              <a:rPr lang="en-US" altLang="zh-TW" sz="1800" dirty="0" smtClean="0">
                <a:solidFill>
                  <a:srgbClr val="FF0000"/>
                </a:solidFill>
              </a:rPr>
              <a:t>additional patches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/>
              <a:t>a set of </a:t>
            </a:r>
            <a:r>
              <a:rPr lang="en-US" altLang="zh-TW" sz="1600" dirty="0" err="1" smtClean="0"/>
              <a:t>Makefile</a:t>
            </a:r>
            <a:r>
              <a:rPr lang="en-US" altLang="zh-TW" sz="1600" dirty="0" smtClean="0"/>
              <a:t>, patches, description files,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Both packages and ports understand </a:t>
            </a:r>
            <a:r>
              <a:rPr lang="en-US" altLang="zh-TW" sz="2000" i="1" dirty="0" smtClean="0">
                <a:solidFill>
                  <a:srgbClr val="FF0000"/>
                </a:solidFill>
              </a:rPr>
              <a:t>dependencies</a:t>
            </a:r>
            <a:r>
              <a:rPr lang="en-US" altLang="zh-TW" sz="2000" dirty="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err="1" smtClean="0"/>
              <a:t>Tarball</a:t>
            </a:r>
            <a:endParaRPr lang="en-US" altLang="zh-TW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/>
              <a:t>fetch it, configure the installation options, and compile it by yourself. </a:t>
            </a:r>
            <a:r>
              <a:rPr lang="en-US" altLang="zh-TW" sz="1600" dirty="0" smtClean="0">
                <a:solidFill>
                  <a:srgbClr val="FF0000"/>
                </a:solidFill>
              </a:rPr>
              <a:t>NO DEPENDENCY CHECKING</a:t>
            </a:r>
            <a:r>
              <a:rPr lang="en-US" altLang="zh-TW" sz="1600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Overview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Package benefits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Packages do not require any additional compilation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Benefit for slow machines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Ports 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You can tweak the compilation options to generate code that is </a:t>
            </a:r>
            <a:r>
              <a:rPr lang="en-US" altLang="zh-TW" dirty="0" smtClean="0">
                <a:solidFill>
                  <a:srgbClr val="FF0000"/>
                </a:solidFill>
              </a:rPr>
              <a:t>specific</a:t>
            </a:r>
            <a:r>
              <a:rPr lang="en-US" altLang="zh-TW" dirty="0" smtClean="0"/>
              <a:t> to a different  processor – speed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Some applications have compile time options relating to what they can and cannot do – customization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Why tar ball?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Some software cannot be found in port collections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Some latest version of software may have new configurations that do not exist in port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 System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err="1" smtClean="0"/>
              <a:t>pkg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New generation of FreeBSD package system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 Install new software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Fetch packages from Internet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install </a:t>
            </a:r>
            <a:r>
              <a:rPr lang="en-US" altLang="zh-TW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&lt;names of packages…&gt;</a:t>
            </a:r>
            <a:endParaRPr lang="en-US" altLang="zh-TW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install vim screen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tmux</a:t>
            </a:r>
            <a:endParaRPr lang="en-US" altLang="zh-TW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Run with root’s permission (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Automatically update the database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Perform dependency check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Will install software that required by new software</a:t>
            </a:r>
          </a:p>
        </p:txBody>
      </p:sp>
    </p:spTree>
    <p:extLst>
      <p:ext uri="{BB962C8B-B14F-4D97-AF65-F5344CB8AC3E}">
        <p14:creationId xmlns:p14="http://schemas.microsoft.com/office/powerpoint/2010/main" val="331874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 System (2)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/>
              <a:t>Update packages database only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update</a:t>
            </a:r>
            <a:endParaRPr lang="en-US" altLang="zh-TW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Upgrade currently installed software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upgrade </a:t>
            </a:r>
            <a:r>
              <a:rPr lang="en-US" altLang="zh-TW" i="1" dirty="0">
                <a:latin typeface="Consolas" panose="020B0609020204030204" pitchFamily="49" charset="0"/>
                <a:cs typeface="Consolas" panose="020B0609020204030204" pitchFamily="49" charset="0"/>
              </a:rPr>
              <a:t>&lt;names of packages…&gt;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upgrade vim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upgrade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Upgrade all installed software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This will also update the database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Delete a package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delete </a:t>
            </a:r>
            <a:r>
              <a:rPr lang="en-US" altLang="zh-TW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&lt;names of packages&gt;</a:t>
            </a:r>
            <a:endParaRPr lang="en-US" altLang="zh-TW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delete php53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Will check dependency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delete -f </a:t>
            </a:r>
            <a:r>
              <a:rPr lang="en-US" altLang="zh-TW" i="1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zh-TW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names </a:t>
            </a:r>
            <a:r>
              <a:rPr lang="en-US" altLang="zh-TW" i="1" dirty="0">
                <a:latin typeface="Consolas" panose="020B0609020204030204" pitchFamily="49" charset="0"/>
                <a:cs typeface="Consolas" panose="020B0609020204030204" pitchFamily="49" charset="0"/>
              </a:rPr>
              <a:t>of </a:t>
            </a:r>
            <a:r>
              <a:rPr lang="en-US" altLang="zh-TW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packages&gt;</a:t>
            </a:r>
            <a:endParaRPr lang="en-US" altLang="zh-TW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-f : force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Disable dependency check</a:t>
            </a:r>
          </a:p>
        </p:txBody>
      </p:sp>
    </p:spTree>
    <p:extLst>
      <p:ext uri="{BB962C8B-B14F-4D97-AF65-F5344CB8AC3E}">
        <p14:creationId xmlns:p14="http://schemas.microsoft.com/office/powerpoint/2010/main" val="41329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 System (3)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Show information about installed packages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info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Show all installed packages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Use ‘grep’ to find specific </a:t>
            </a:r>
            <a:r>
              <a:rPr lang="en-US" altLang="zh-TW" dirty="0" err="1" smtClean="0">
                <a:cs typeface="Consolas" panose="020B0609020204030204" pitchFamily="49" charset="0"/>
              </a:rPr>
              <a:t>packges</a:t>
            </a:r>
            <a:endParaRPr lang="en-US" altLang="zh-TW" dirty="0" smtClean="0">
              <a:cs typeface="Consolas" panose="020B0609020204030204" pitchFamily="49" charset="0"/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info | grep vim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info </a:t>
            </a:r>
            <a:r>
              <a:rPr lang="en-US" altLang="zh-TW" i="1" dirty="0">
                <a:latin typeface="Consolas" panose="020B0609020204030204" pitchFamily="49" charset="0"/>
                <a:cs typeface="Consolas" panose="020B0609020204030204" pitchFamily="49" charset="0"/>
              </a:rPr>
              <a:t>&lt;name of package&gt;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Show detailed information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info php56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Show version of installed packages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version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version -v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altLang="zh-TW" dirty="0" smtClean="0">
              <a:cs typeface="Consolas" panose="020B0609020204030204" pitchFamily="49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5334000"/>
            <a:ext cx="6690475" cy="110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3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How to use ports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Obtain the ports collection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List of ports available to be installed into system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We should…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Find the application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Change to the directory for the port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Ports will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Fetch the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tarball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from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internet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(FreeBSD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website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or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original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web)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Ask for configuration friendly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Compile the source code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Install your application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to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/>
              <a:t>DESTDIR/PREFIX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Obtaining the Ports Collection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Port directory</a:t>
            </a:r>
          </a:p>
          <a:p>
            <a:pPr lvl="1" eaLnBrk="1" hangingPunct="1"/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/ports/&lt;category&gt;/&lt;name&gt;</a:t>
            </a:r>
          </a:p>
          <a:p>
            <a:pPr lvl="1" eaLnBrk="1" hangingPunct="1"/>
            <a:endParaRPr lang="en-US" altLang="zh-TW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r="16129"/>
          <a:stretch/>
        </p:blipFill>
        <p:spPr>
          <a:xfrm>
            <a:off x="914400" y="2590800"/>
            <a:ext cx="7924800" cy="23622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181600"/>
            <a:ext cx="4962525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Obtaining the Ports Collection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portsnap</a:t>
            </a:r>
            <a:r>
              <a:rPr lang="en-US" altLang="zh-TW" dirty="0" smtClean="0"/>
              <a:t>(8)</a:t>
            </a:r>
          </a:p>
          <a:p>
            <a:pPr lvl="1" eaLnBrk="1" hangingPunct="1"/>
            <a:r>
              <a:rPr lang="en-US" altLang="zh-TW" dirty="0" smtClean="0"/>
              <a:t>Fetch and update your port tree</a:t>
            </a:r>
          </a:p>
          <a:p>
            <a:pPr lvl="1" eaLnBrk="1" hangingPunct="1"/>
            <a:r>
              <a:rPr lang="en-US" altLang="zh-TW" dirty="0"/>
              <a:t>fetch, extract, update, </a:t>
            </a:r>
            <a:r>
              <a:rPr lang="en-US" altLang="zh-TW" dirty="0" err="1"/>
              <a:t>cron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portsnap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fetch extract update</a:t>
            </a:r>
          </a:p>
          <a:p>
            <a:pPr lvl="2" eaLnBrk="1" hangingPunct="1"/>
            <a:r>
              <a:rPr lang="en-US" altLang="zh-TW" dirty="0" smtClean="0"/>
              <a:t>With root permission</a:t>
            </a:r>
          </a:p>
          <a:p>
            <a:pPr lvl="1" eaLnBrk="1" hangingPunct="1"/>
            <a:r>
              <a:rPr lang="en-US" altLang="zh-TW" dirty="0" smtClean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portsnap.conf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sudo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ee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portsnap.conf</a:t>
            </a:r>
            <a:endParaRPr lang="en-US" altLang="zh-TW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 eaLnBrk="1" hangingPunct="1"/>
            <a:r>
              <a:rPr lang="en-US" altLang="zh-TW" dirty="0" smtClean="0"/>
              <a:t>SERVERNAME=portsnap.FreeBSD.org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289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Ports system (1)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zh-TW" sz="2000" dirty="0" smtClean="0"/>
              <a:t>Find your application</a:t>
            </a:r>
          </a:p>
          <a:p>
            <a:pPr lvl="1" eaLnBrk="1" hangingPunct="1"/>
            <a:r>
              <a:rPr lang="en-US" altLang="zh-TW" sz="1800" dirty="0" smtClean="0"/>
              <a:t>cd /</a:t>
            </a:r>
            <a:r>
              <a:rPr lang="en-US" altLang="zh-TW" sz="1800" dirty="0" err="1" smtClean="0"/>
              <a:t>usr</a:t>
            </a:r>
            <a:r>
              <a:rPr lang="en-US" altLang="zh-TW" sz="1800" dirty="0" smtClean="0"/>
              <a:t>/ports</a:t>
            </a:r>
          </a:p>
          <a:p>
            <a:pPr lvl="1" eaLnBrk="1" hangingPunct="1"/>
            <a:r>
              <a:rPr lang="en-US" altLang="zh-TW" sz="1800" dirty="0" smtClean="0">
                <a:solidFill>
                  <a:srgbClr val="FF0000"/>
                </a:solidFill>
              </a:rPr>
              <a:t>make search name</a:t>
            </a:r>
            <a:r>
              <a:rPr lang="en-US" altLang="zh-TW" sz="1800" dirty="0" smtClean="0"/>
              <a:t>=program name</a:t>
            </a:r>
          </a:p>
          <a:p>
            <a:pPr lvl="1" eaLnBrk="1" hangingPunct="1"/>
            <a:r>
              <a:rPr lang="en-US" altLang="zh-TW" sz="1800" dirty="0" smtClean="0">
                <a:solidFill>
                  <a:srgbClr val="FF0000"/>
                </a:solidFill>
              </a:rPr>
              <a:t>make search key</a:t>
            </a:r>
            <a:r>
              <a:rPr lang="en-US" altLang="zh-TW" sz="1800" dirty="0" smtClean="0"/>
              <a:t>=string</a:t>
            </a:r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endParaRPr lang="en-US" altLang="zh-TW" sz="1800" dirty="0" smtClean="0"/>
          </a:p>
          <a:p>
            <a:pPr marL="457200" lvl="1" indent="0" eaLnBrk="1" hangingPunct="1">
              <a:buNone/>
            </a:pPr>
            <a:endParaRPr lang="en-US" altLang="zh-TW" sz="1800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r="28082"/>
          <a:stretch/>
        </p:blipFill>
        <p:spPr>
          <a:xfrm>
            <a:off x="838200" y="3020859"/>
            <a:ext cx="8001000" cy="3478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Ports system (2)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zh-TW" sz="2200" dirty="0" err="1" smtClean="0"/>
              <a:t>psearch</a:t>
            </a:r>
            <a:r>
              <a:rPr lang="en-US" altLang="zh-TW" sz="2200" dirty="0" smtClean="0"/>
              <a:t>(1)</a:t>
            </a:r>
          </a:p>
          <a:p>
            <a:pPr lvl="1" eaLnBrk="1" hangingPunct="1"/>
            <a:r>
              <a:rPr lang="en-US" altLang="zh-TW" sz="1800" dirty="0" smtClean="0"/>
              <a:t>Simple but useful tool to find ports</a:t>
            </a:r>
          </a:p>
          <a:p>
            <a:pPr lvl="1" eaLnBrk="1" hangingPunct="1"/>
            <a:r>
              <a:rPr lang="en-US" altLang="zh-TW" dirty="0" smtClean="0"/>
              <a:t>ports-</a:t>
            </a:r>
            <a:r>
              <a:rPr lang="en-US" altLang="zh-TW" dirty="0" err="1" smtClean="0"/>
              <a:t>mgmt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psearch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Install it before you use</a:t>
            </a:r>
          </a:p>
          <a:p>
            <a:pPr lvl="1" eaLnBrk="1" hangingPunct="1"/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pSearch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zh-TW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portname</a:t>
            </a:r>
            <a:r>
              <a:rPr lang="en-US" altLang="zh-TW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2" eaLnBrk="1" hangingPunct="1"/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psearch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vim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267200"/>
            <a:ext cx="8229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7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Permission issue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root: the super user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Like administrator in M$ </a:t>
            </a:r>
            <a:r>
              <a:rPr lang="en-US" altLang="zh-TW" dirty="0" smtClean="0">
                <a:ea typeface="新細明體" charset="-120"/>
              </a:rPr>
              <a:t>Windows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Don’t execute commands as root directly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It’s 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DANGEROUS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Such as #</a:t>
            </a:r>
            <a:r>
              <a:rPr lang="en-US" altLang="zh-TW" dirty="0" err="1" smtClean="0">
                <a:solidFill>
                  <a:srgbClr val="FF0000"/>
                </a:solidFill>
                <a:ea typeface="新細明體" charset="-120"/>
              </a:rPr>
              <a:t>rm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 –</a:t>
            </a:r>
            <a:r>
              <a:rPr lang="en-US" altLang="zh-TW" dirty="0" err="1" smtClean="0">
                <a:solidFill>
                  <a:srgbClr val="FF0000"/>
                </a:solidFill>
                <a:ea typeface="新細明體" charset="-120"/>
              </a:rPr>
              <a:t>rf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 / </a:t>
            </a:r>
            <a:r>
              <a:rPr lang="en-US" altLang="zh-TW" dirty="0" err="1" smtClean="0">
                <a:solidFill>
                  <a:srgbClr val="FF0000"/>
                </a:solidFill>
                <a:ea typeface="新細明體" charset="-120"/>
              </a:rPr>
              <a:t>tmp</a:t>
            </a:r>
            <a:endParaRPr lang="en-US" altLang="zh-TW" sz="2400" dirty="0" smtClean="0">
              <a:solidFill>
                <a:srgbClr val="FF0000"/>
              </a:solidFill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But sometimes you still need to be root to do something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Install software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Manage system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Create/modify users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Ports system (3)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Type “make install clean” to install your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</a:t>
            </a:r>
            <a:r>
              <a:rPr lang="en-US" altLang="zh-TW" dirty="0" err="1" smtClean="0"/>
              <a:t>config</a:t>
            </a:r>
            <a:r>
              <a:rPr lang="en-US" altLang="zh-TW" dirty="0" smtClean="0"/>
              <a:t> (/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db</a:t>
            </a:r>
            <a:r>
              <a:rPr lang="en-US" altLang="zh-TW" dirty="0" smtClean="0"/>
              <a:t>/ports/)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fetch (/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</a:t>
            </a:r>
            <a:r>
              <a:rPr lang="en-US" altLang="zh-TW" dirty="0" err="1" smtClean="0"/>
              <a:t>distfiles</a:t>
            </a:r>
            <a:r>
              <a:rPr lang="en-US" altLang="zh-TW" dirty="0" smtClean="0"/>
              <a:t>/)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checksum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extract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patch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configure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build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“make” means all of the above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install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clean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</a:t>
            </a:r>
            <a:r>
              <a:rPr lang="en-US" altLang="zh-TW" dirty="0" err="1" smtClean="0"/>
              <a:t>distclean</a:t>
            </a:r>
            <a:endParaRPr lang="en-US" altLang="zh-TW" dirty="0"/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Clean files generated by configure process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pPr eaLnBrk="1" hangingPunct="1">
              <a:lnSpc>
                <a:spcPct val="90000"/>
              </a:lnSpc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Ports system (4)</a:t>
            </a:r>
            <a:endParaRPr lang="zh-TW" altLang="en-US" dirty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The ports system uses </a:t>
            </a:r>
            <a:r>
              <a:rPr lang="en-US" altLang="zh-TW" dirty="0" smtClean="0">
                <a:hlinkClick r:id="rId2"/>
              </a:rPr>
              <a:t>fetch(1)</a:t>
            </a:r>
            <a:r>
              <a:rPr lang="en-US" altLang="zh-TW" dirty="0" smtClean="0"/>
              <a:t> to download the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MASTER_SITES</a:t>
            </a:r>
            <a:r>
              <a:rPr lang="en-US" altLang="zh-TW" dirty="0" smtClean="0"/>
              <a:t> environment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/etc/</a:t>
            </a:r>
            <a:r>
              <a:rPr lang="en-US" altLang="zh-TW" dirty="0" err="1" smtClean="0"/>
              <a:t>make.conf</a:t>
            </a: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Options for ports</a:t>
            </a:r>
          </a:p>
          <a:p>
            <a:pPr lvl="1">
              <a:defRPr/>
            </a:pPr>
            <a:r>
              <a:rPr lang="en-US" altLang="zh-TW" dirty="0" smtClean="0"/>
              <a:t>make </a:t>
            </a:r>
            <a:r>
              <a:rPr lang="en-US" altLang="zh-TW" dirty="0" err="1" smtClean="0"/>
              <a:t>config</a:t>
            </a:r>
            <a:endParaRPr lang="en-US" altLang="zh-TW" dirty="0" smtClean="0"/>
          </a:p>
          <a:p>
            <a:pPr lvl="2">
              <a:defRPr/>
            </a:pPr>
            <a:r>
              <a:rPr lang="en-US" altLang="zh-TW" dirty="0" smtClean="0"/>
              <a:t>Won’t build or install the port</a:t>
            </a:r>
          </a:p>
          <a:p>
            <a:pPr lvl="2">
              <a:defRPr/>
            </a:pPr>
            <a:r>
              <a:rPr lang="en-US" altLang="zh-TW" dirty="0" smtClean="0"/>
              <a:t>Use this to re-configure ports (otherwise , it uses old one instead)</a:t>
            </a:r>
          </a:p>
          <a:p>
            <a:pPr lvl="1">
              <a:defRPr/>
            </a:pPr>
            <a:r>
              <a:rPr lang="en-US" altLang="zh-TW" dirty="0" smtClean="0"/>
              <a:t>hidden options (not shown in ‘make </a:t>
            </a:r>
            <a:r>
              <a:rPr lang="en-US" altLang="zh-TW" dirty="0" err="1" smtClean="0"/>
              <a:t>config</a:t>
            </a:r>
            <a:r>
              <a:rPr lang="en-US" altLang="zh-TW" dirty="0" smtClean="0"/>
              <a:t>’)</a:t>
            </a:r>
          </a:p>
          <a:p>
            <a:pPr lvl="2">
              <a:defRPr/>
            </a:pPr>
            <a:r>
              <a:rPr lang="en-US" altLang="zh-TW" dirty="0" smtClean="0"/>
              <a:t>Edit the </a:t>
            </a:r>
            <a:r>
              <a:rPr lang="en-US" altLang="zh-TW" dirty="0" err="1" smtClean="0"/>
              <a:t>Makefiles</a:t>
            </a:r>
            <a:r>
              <a:rPr lang="en-US" altLang="zh-TW" dirty="0" smtClean="0"/>
              <a:t> under that port directory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752600" y="2209800"/>
            <a:ext cx="6019800" cy="20928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v-SE" altLang="zh-TW" sz="1600" dirty="0">
                <a:latin typeface="Times" pitchFamily="18" charset="0"/>
                <a:ea typeface="新細明體" charset="-120"/>
              </a:rPr>
              <a:t>MASTER_SITE_BACKUP?=    </a:t>
            </a:r>
            <a:r>
              <a:rPr lang="sv-SE" altLang="zh-TW" sz="1600" dirty="0" smtClean="0">
                <a:latin typeface="Times" pitchFamily="18" charset="0"/>
                <a:ea typeface="新細明體" charset="-120"/>
              </a:rPr>
              <a:t>\</a:t>
            </a:r>
          </a:p>
          <a:p>
            <a:pPr>
              <a:defRPr/>
            </a:pPr>
            <a:r>
              <a:rPr lang="sv-SE" altLang="zh-TW" sz="1600" dirty="0">
                <a:latin typeface="Times" pitchFamily="18" charset="0"/>
                <a:ea typeface="新細明體" charset="-120"/>
              </a:rPr>
              <a:t>       ftp://ftp6.tw.freebsd.org/</a:t>
            </a:r>
            <a:r>
              <a:rPr lang="sv-SE" altLang="zh-TW" sz="1600" dirty="0" err="1">
                <a:latin typeface="Times" pitchFamily="18" charset="0"/>
                <a:ea typeface="新細明體" charset="-120"/>
              </a:rPr>
              <a:t>FreeBSD</a:t>
            </a:r>
            <a:r>
              <a:rPr lang="sv-SE" altLang="zh-TW" sz="1600" dirty="0">
                <a:latin typeface="Times" pitchFamily="18" charset="0"/>
                <a:ea typeface="新細明體" charset="-120"/>
              </a:rPr>
              <a:t>/</a:t>
            </a:r>
            <a:r>
              <a:rPr lang="sv-SE" altLang="zh-TW" sz="1600" dirty="0" err="1">
                <a:latin typeface="Times" pitchFamily="18" charset="0"/>
                <a:ea typeface="新細明體" charset="-120"/>
              </a:rPr>
              <a:t>distfiles</a:t>
            </a:r>
            <a:r>
              <a:rPr lang="sv-SE" altLang="zh-TW" sz="1600" dirty="0">
                <a:latin typeface="Times" pitchFamily="18" charset="0"/>
                <a:ea typeface="新細明體" charset="-120"/>
              </a:rPr>
              <a:t>/${DIST_SUBDIR</a:t>
            </a:r>
            <a:r>
              <a:rPr lang="sv-SE" altLang="zh-TW" sz="1600" dirty="0" smtClean="0">
                <a:latin typeface="Times" pitchFamily="18" charset="0"/>
                <a:ea typeface="新細明體" charset="-120"/>
              </a:rPr>
              <a:t>}/   \</a:t>
            </a:r>
          </a:p>
          <a:p>
            <a:pPr>
              <a:defRPr/>
            </a:pPr>
            <a:r>
              <a:rPr lang="sv-SE" altLang="zh-TW" sz="1600" dirty="0">
                <a:latin typeface="Times" pitchFamily="18" charset="0"/>
                <a:ea typeface="新細明體" charset="-120"/>
              </a:rPr>
              <a:t>       ftp://</a:t>
            </a:r>
            <a:r>
              <a:rPr lang="sv-SE" altLang="zh-TW" sz="1600" dirty="0" err="1">
                <a:latin typeface="Times" pitchFamily="18" charset="0"/>
                <a:ea typeface="新細明體" charset="-120"/>
              </a:rPr>
              <a:t>ftp.tw.freebsd.org</a:t>
            </a:r>
            <a:r>
              <a:rPr lang="sv-SE" altLang="zh-TW" sz="1600" dirty="0">
                <a:latin typeface="Times" pitchFamily="18" charset="0"/>
                <a:ea typeface="新細明體" charset="-120"/>
              </a:rPr>
              <a:t>/pub/</a:t>
            </a:r>
            <a:r>
              <a:rPr lang="sv-SE" altLang="zh-TW" sz="1600" dirty="0" err="1">
                <a:latin typeface="Times" pitchFamily="18" charset="0"/>
                <a:ea typeface="新細明體" charset="-120"/>
              </a:rPr>
              <a:t>distfiles</a:t>
            </a:r>
            <a:r>
              <a:rPr lang="sv-SE" altLang="zh-TW" sz="1600" dirty="0">
                <a:latin typeface="Times" pitchFamily="18" charset="0"/>
                <a:ea typeface="新細明體" charset="-120"/>
              </a:rPr>
              <a:t>/${DIST_SUBDIR</a:t>
            </a:r>
            <a:r>
              <a:rPr lang="sv-SE" altLang="zh-TW" sz="1600" dirty="0" smtClean="0">
                <a:latin typeface="Times" pitchFamily="18" charset="0"/>
                <a:ea typeface="新細明體" charset="-120"/>
              </a:rPr>
              <a:t>}/              \</a:t>
            </a:r>
            <a:endParaRPr lang="sv-SE" altLang="zh-TW" sz="1600" dirty="0"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sv-SE" altLang="zh-TW" sz="1600" dirty="0">
                <a:latin typeface="Times" pitchFamily="18" charset="0"/>
                <a:ea typeface="新細明體" charset="-120"/>
              </a:rPr>
              <a:t>  </a:t>
            </a:r>
            <a:r>
              <a:rPr lang="sv-SE" altLang="zh-TW" sz="1600" dirty="0" smtClean="0">
                <a:latin typeface="Times" pitchFamily="18" charset="0"/>
                <a:ea typeface="新細明體" charset="-120"/>
              </a:rPr>
              <a:t>     http</a:t>
            </a:r>
            <a:r>
              <a:rPr lang="sv-SE" altLang="zh-TW" sz="1600" dirty="0">
                <a:latin typeface="Times" pitchFamily="18" charset="0"/>
                <a:ea typeface="新細明體" charset="-120"/>
              </a:rPr>
              <a:t>://FreeBSD.cs.nctu.edu.tw/distfiles/${DIST_SUBDIR}/</a:t>
            </a:r>
          </a:p>
          <a:p>
            <a:pPr>
              <a:defRPr/>
            </a:pPr>
            <a:r>
              <a:rPr lang="sv-SE" altLang="zh-TW" sz="1600" dirty="0">
                <a:latin typeface="Times" pitchFamily="18" charset="0"/>
                <a:ea typeface="新細明體" charset="-120"/>
              </a:rPr>
              <a:t>MASTER_SITE_OVERRIDE?=  ${MASTER_SITE_BACKUP</a:t>
            </a:r>
            <a:r>
              <a:rPr lang="sv-SE" altLang="zh-TW" sz="1600" dirty="0" smtClean="0">
                <a:latin typeface="Times" pitchFamily="18" charset="0"/>
                <a:ea typeface="新細明體" charset="-120"/>
              </a:rPr>
              <a:t>}</a:t>
            </a:r>
          </a:p>
          <a:p>
            <a:pPr>
              <a:defRPr/>
            </a:pPr>
            <a:r>
              <a:rPr lang="sv-SE" altLang="zh-TW" sz="1600" dirty="0">
                <a:latin typeface="Times" pitchFamily="18" charset="0"/>
                <a:ea typeface="新細明體" charset="-120"/>
              </a:rPr>
              <a:t>WITHOUT_X11="</a:t>
            </a:r>
            <a:r>
              <a:rPr lang="sv-SE" altLang="zh-TW" sz="1600" dirty="0" smtClean="0">
                <a:latin typeface="Times" pitchFamily="18" charset="0"/>
                <a:ea typeface="新細明體" charset="-120"/>
              </a:rPr>
              <a:t>YES”</a:t>
            </a:r>
          </a:p>
          <a:p>
            <a:pPr>
              <a:defRPr/>
            </a:pPr>
            <a:r>
              <a:rPr lang="sv-SE" altLang="zh-TW" sz="1600" dirty="0" smtClean="0">
                <a:latin typeface="Times" pitchFamily="18" charset="0"/>
                <a:ea typeface="新細明體" charset="-120"/>
              </a:rPr>
              <a:t>WITH_THREADS=</a:t>
            </a:r>
            <a:r>
              <a:rPr lang="sv-SE" altLang="zh-TW" sz="1600" dirty="0" err="1" smtClean="0">
                <a:latin typeface="Times" pitchFamily="18" charset="0"/>
                <a:ea typeface="新細明體" charset="-120"/>
              </a:rPr>
              <a:t>yes</a:t>
            </a:r>
            <a:endParaRPr lang="sv-SE" altLang="zh-TW" sz="1600" dirty="0" smtClean="0"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sv-SE" altLang="zh-TW" sz="1600" dirty="0"/>
              <a:t>CPUTYPE?=</a:t>
            </a:r>
            <a:r>
              <a:rPr lang="sv-SE" altLang="zh-TW" sz="1600" dirty="0" err="1"/>
              <a:t>native</a:t>
            </a:r>
            <a:endParaRPr lang="sv-SE" altLang="zh-TW" sz="1600" dirty="0">
              <a:latin typeface="Times" pitchFamily="18" charset="0"/>
              <a:ea typeface="新細明體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Ports system (5)</a:t>
            </a:r>
            <a:endParaRPr lang="zh-TW" altLang="en-US" dirty="0"/>
          </a:p>
        </p:txBody>
      </p:sp>
      <p:sp>
        <p:nvSpPr>
          <p:cNvPr id="337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 installed the application but</a:t>
            </a:r>
          </a:p>
          <a:p>
            <a:pPr lvl="1"/>
            <a:r>
              <a:rPr lang="en-US" altLang="zh-TW" smtClean="0"/>
              <a:t>Command not found…</a:t>
            </a:r>
          </a:p>
          <a:p>
            <a:pPr lvl="1"/>
            <a:r>
              <a:rPr lang="en-US" altLang="zh-TW" smtClean="0"/>
              <a:t>Logout, and then login.</a:t>
            </a:r>
          </a:p>
          <a:p>
            <a:pPr lvl="1"/>
            <a:r>
              <a:rPr lang="en-US" altLang="zh-TW" smtClean="0"/>
              <a:t>If you use (t)csh</a:t>
            </a:r>
          </a:p>
          <a:p>
            <a:pPr lvl="2"/>
            <a:r>
              <a:rPr lang="en-US" altLang="zh-TW" smtClean="0"/>
              <a:t>rehash</a:t>
            </a:r>
          </a:p>
          <a:p>
            <a:pPr lvl="2"/>
            <a:endParaRPr lang="en-US" altLang="zh-TW" smtClean="0"/>
          </a:p>
          <a:p>
            <a:endParaRPr lang="zh-TW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Deinstall</a:t>
            </a:r>
            <a:r>
              <a:rPr lang="en-US" altLang="zh-TW" dirty="0" smtClean="0"/>
              <a:t> Applications</a:t>
            </a:r>
            <a:endParaRPr lang="zh-TW" altLang="en-US" dirty="0"/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Two methods</a:t>
            </a:r>
          </a:p>
          <a:p>
            <a:pPr lvl="1"/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delete</a:t>
            </a:r>
          </a:p>
          <a:p>
            <a:pPr lvl="2"/>
            <a:r>
              <a:rPr lang="en-US" altLang="zh-TW" dirty="0" smtClean="0"/>
              <a:t>Find the package name via </a:t>
            </a:r>
            <a:r>
              <a:rPr lang="en-US" altLang="zh-TW" dirty="0" err="1" smtClean="0"/>
              <a:t>pkg</a:t>
            </a:r>
            <a:r>
              <a:rPr lang="en-US" altLang="zh-TW" dirty="0" smtClean="0"/>
              <a:t> info</a:t>
            </a:r>
          </a:p>
          <a:p>
            <a:pPr lvl="2"/>
            <a:r>
              <a:rPr lang="en-US" altLang="zh-TW" dirty="0" smtClean="0"/>
              <a:t>Dependency check</a:t>
            </a:r>
          </a:p>
          <a:p>
            <a:pPr lvl="2"/>
            <a:r>
              <a:rPr lang="en-US" altLang="zh-TW" dirty="0" err="1" smtClean="0"/>
              <a:t>pkg</a:t>
            </a:r>
            <a:r>
              <a:rPr lang="en-US" altLang="zh-TW" dirty="0" smtClean="0"/>
              <a:t> delete -f : disable dependency check</a:t>
            </a:r>
          </a:p>
          <a:p>
            <a:pPr lvl="1"/>
            <a:r>
              <a:rPr lang="en-US" altLang="zh-TW" dirty="0" smtClean="0"/>
              <a:t>make </a:t>
            </a:r>
            <a:r>
              <a:rPr lang="en-US" altLang="zh-TW" dirty="0" err="1" smtClean="0"/>
              <a:t>deinstall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Change to the ports directory</a:t>
            </a:r>
          </a:p>
          <a:p>
            <a:pPr lvl="2"/>
            <a:r>
              <a:rPr lang="en-US" altLang="zh-TW" dirty="0" smtClean="0"/>
              <a:t>make </a:t>
            </a:r>
            <a:r>
              <a:rPr lang="en-US" altLang="zh-TW" dirty="0" err="1" smtClean="0"/>
              <a:t>deinstall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Delete it anyway</a:t>
            </a:r>
          </a:p>
          <a:p>
            <a:pPr lvl="2"/>
            <a:r>
              <a:rPr lang="en-US" altLang="zh-TW" dirty="0" smtClean="0"/>
              <a:t>Similar to ‘ </a:t>
            </a:r>
            <a:r>
              <a:rPr lang="en-US" altLang="zh-TW" dirty="0" err="1" smtClean="0"/>
              <a:t>pkg</a:t>
            </a:r>
            <a:r>
              <a:rPr lang="en-US" altLang="zh-TW" dirty="0" smtClean="0"/>
              <a:t> delete -f ’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Upgrading Ports using </a:t>
            </a:r>
            <a:r>
              <a:rPr lang="en-US" altLang="zh-TW" dirty="0" err="1" smtClean="0"/>
              <a:t>Portmaster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03350"/>
            <a:ext cx="7772400" cy="5226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dirty="0" smtClean="0"/>
              <a:t>ports-mgmt/</a:t>
            </a:r>
            <a:r>
              <a:rPr lang="en-US" altLang="zh-TW" dirty="0" err="1" smtClean="0"/>
              <a:t>portmaster</a:t>
            </a:r>
            <a:r>
              <a:rPr lang="en-US" altLang="zh-TW" dirty="0" smtClean="0"/>
              <a:t> </a:t>
            </a:r>
          </a:p>
          <a:p>
            <a:pPr lvl="1">
              <a:defRPr/>
            </a:pPr>
            <a:r>
              <a:rPr lang="en-US" altLang="zh-TW" dirty="0" smtClean="0"/>
              <a:t>A utility for easily upgrading and installing ports</a:t>
            </a:r>
          </a:p>
          <a:p>
            <a:pPr lvl="1">
              <a:defRPr/>
            </a:pPr>
            <a:r>
              <a:rPr lang="en-US" altLang="zh-TW" dirty="0" smtClean="0"/>
              <a:t>It was designed to make use of the tools found in the base system</a:t>
            </a:r>
          </a:p>
          <a:p>
            <a:pPr lvl="2">
              <a:defRPr/>
            </a:pPr>
            <a:r>
              <a:rPr lang="en-US" altLang="zh-TW" dirty="0" smtClean="0"/>
              <a:t>ports-mgmt/</a:t>
            </a:r>
            <a:r>
              <a:rPr lang="en-US" altLang="zh-TW" dirty="0" err="1" smtClean="0"/>
              <a:t>portupgrade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 </a:t>
            </a:r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Install or upgrade a port</a:t>
            </a:r>
          </a:p>
          <a:p>
            <a:pPr lvl="1"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portmaster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sysutils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lsof</a:t>
            </a:r>
            <a:endParaRPr lang="en-US" altLang="zh-TW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defRPr/>
            </a:pPr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/ports/UPDATING</a:t>
            </a:r>
          </a:p>
          <a:p>
            <a:pPr lvl="2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Read before you update any port or software!!</a:t>
            </a:r>
          </a:p>
          <a:p>
            <a:pPr>
              <a:defRPr/>
            </a:pPr>
            <a:r>
              <a:rPr lang="en-US" altLang="zh-TW" dirty="0" smtClean="0"/>
              <a:t>Useful options</a:t>
            </a:r>
          </a:p>
          <a:p>
            <a:pPr lvl="1">
              <a:defRPr/>
            </a:pPr>
            <a:r>
              <a:rPr lang="en-US" altLang="zh-TW" dirty="0" smtClean="0"/>
              <a:t>-B, -D, -a, -r, -y, -H, -w</a:t>
            </a:r>
          </a:p>
          <a:p>
            <a:pPr lvl="1">
              <a:defRPr/>
            </a:pP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portmaster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-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dyBwH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editors/vim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676400" y="2971800"/>
            <a:ext cx="4953000" cy="646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$</a:t>
            </a:r>
            <a:r>
              <a:rPr lang="en-US" altLang="zh-TW" dirty="0" smtClean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 </a:t>
            </a:r>
            <a:r>
              <a:rPr lang="en-US" altLang="zh-TW" dirty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cd /</a:t>
            </a:r>
            <a:r>
              <a:rPr lang="en-US" altLang="zh-TW" dirty="0" err="1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/ports/ports-mgmt/</a:t>
            </a:r>
            <a:r>
              <a:rPr lang="en-US" altLang="zh-TW" dirty="0" err="1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portmaster</a:t>
            </a:r>
            <a:endParaRPr lang="en-US" altLang="zh-TW" dirty="0">
              <a:latin typeface="Consolas" panose="020B0609020204030204" pitchFamily="49" charset="0"/>
              <a:ea typeface="新細明體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$</a:t>
            </a:r>
            <a:r>
              <a:rPr lang="en-US" altLang="zh-TW" dirty="0" smtClean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 </a:t>
            </a:r>
            <a:r>
              <a:rPr lang="en-US" altLang="zh-TW" dirty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make install clean</a:t>
            </a:r>
            <a:endParaRPr lang="zh-TW" altLang="en-US" dirty="0">
              <a:latin typeface="Consolas" panose="020B0609020204030204" pitchFamily="49" charset="0"/>
              <a:ea typeface="新細明體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Package/Port</a:t>
            </a:r>
            <a:r>
              <a:rPr lang="zh-TW" altLang="en-US" dirty="0" smtClean="0"/>
              <a:t> </a:t>
            </a:r>
            <a:r>
              <a:rPr lang="en-US" altLang="zh-TW" dirty="0"/>
              <a:t>Security Issue</a:t>
            </a:r>
            <a:endParaRPr lang="en-US" altLang="zh-TW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Show security issues about installed packages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No matter from port or from package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audit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Upgrade these packages to avoid security problems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214" y="2895600"/>
            <a:ext cx="787603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Try to install from ports</a:t>
            </a:r>
            <a:endParaRPr lang="zh-TW" altLang="en-US" dirty="0"/>
          </a:p>
        </p:txBody>
      </p:sp>
      <p:sp>
        <p:nvSpPr>
          <p:cNvPr id="37891" name="內容版面配置區 4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dirty="0" smtClean="0"/>
              <a:t>screen, </a:t>
            </a:r>
            <a:r>
              <a:rPr lang="en-US" altLang="zh-TW" dirty="0" err="1" smtClean="0"/>
              <a:t>tmux</a:t>
            </a:r>
            <a:endParaRPr lang="en-US" altLang="zh-TW" dirty="0" smtClean="0"/>
          </a:p>
          <a:p>
            <a:r>
              <a:rPr lang="en-US" altLang="zh-TW" dirty="0" smtClean="0"/>
              <a:t>vim, </a:t>
            </a:r>
            <a:r>
              <a:rPr lang="en-US" altLang="zh-TW" dirty="0" err="1" smtClean="0"/>
              <a:t>emacs</a:t>
            </a:r>
            <a:endParaRPr lang="en-US" altLang="zh-TW" dirty="0" smtClean="0"/>
          </a:p>
          <a:p>
            <a:r>
              <a:rPr lang="en-US" altLang="zh-TW" dirty="0" smtClean="0"/>
              <a:t>mutt</a:t>
            </a:r>
          </a:p>
          <a:p>
            <a:r>
              <a:rPr lang="en-US" altLang="zh-TW" dirty="0" err="1"/>
              <a:t>wget</a:t>
            </a:r>
            <a:r>
              <a:rPr lang="en-US" altLang="zh-TW" dirty="0"/>
              <a:t>, curl</a:t>
            </a:r>
          </a:p>
          <a:p>
            <a:r>
              <a:rPr lang="en-US" altLang="zh-TW" dirty="0" err="1" smtClean="0"/>
              <a:t>irssi</a:t>
            </a:r>
            <a:endParaRPr lang="en-US" altLang="zh-TW" dirty="0" smtClean="0"/>
          </a:p>
          <a:p>
            <a:r>
              <a:rPr lang="en-US" altLang="zh-TW" dirty="0" smtClean="0"/>
              <a:t>expect</a:t>
            </a:r>
          </a:p>
          <a:p>
            <a:r>
              <a:rPr lang="en-US" altLang="zh-TW" dirty="0" err="1"/>
              <a:t>n</a:t>
            </a:r>
            <a:r>
              <a:rPr lang="en-US" altLang="zh-TW" dirty="0" err="1" smtClean="0"/>
              <a:t>map</a:t>
            </a:r>
            <a:endParaRPr lang="en-US" altLang="zh-TW" dirty="0" smtClean="0"/>
          </a:p>
          <a:p>
            <a:r>
              <a:rPr lang="en-US" altLang="zh-TW" dirty="0" err="1" smtClean="0"/>
              <a:t>mtr</a:t>
            </a:r>
            <a:endParaRPr lang="en-US" altLang="zh-TW" dirty="0" smtClean="0"/>
          </a:p>
          <a:p>
            <a:r>
              <a:rPr lang="en-US" altLang="zh-TW" dirty="0" err="1" smtClean="0"/>
              <a:t>ca_root_nss</a:t>
            </a:r>
            <a:endParaRPr lang="en-US" altLang="zh-TW" dirty="0" smtClean="0"/>
          </a:p>
          <a:p>
            <a:r>
              <a:rPr lang="en-US" altLang="zh-TW" dirty="0" err="1"/>
              <a:t>lftp</a:t>
            </a:r>
            <a:endParaRPr lang="en-US" altLang="zh-TW" dirty="0"/>
          </a:p>
          <a:p>
            <a:r>
              <a:rPr lang="en-US" altLang="zh-TW" dirty="0"/>
              <a:t>lynx, </a:t>
            </a:r>
            <a:r>
              <a:rPr lang="en-US" altLang="zh-TW" dirty="0" smtClean="0"/>
              <a:t>w3m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Become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Console login with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By default, cannot login with root via SSH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Change current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Don’t need to login with console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Use command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dirty="0" smtClean="0">
                <a:ea typeface="新細明體" panose="02020500000000000000" pitchFamily="18" charset="-120"/>
              </a:rPr>
              <a:t> -’, and them type root’s password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To see which credit you are using, use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whoami</a:t>
            </a:r>
            <a:r>
              <a:rPr lang="en-US" altLang="zh-TW" dirty="0" smtClean="0">
                <a:ea typeface="新細明體" panose="02020500000000000000" pitchFamily="18" charset="-120"/>
              </a:rPr>
              <a:t>’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4038600"/>
            <a:ext cx="4495800" cy="2686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As mentioned before, don’t run as root directly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Can we execute with root’s credential only for some specific commands?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Like ‘Run as administrator’ in Windows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Is there similar commands in FreeBSD?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Run commands with other user’s permission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command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Only simplest explanation here for basic usage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syntax and other details will explain in later chapter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Here only tell you how to simply enable 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How to enable 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is not a built-in command, need to be installed manually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</a:t>
            </a:r>
            <a:r>
              <a:rPr lang="en-US" altLang="zh-TW" dirty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tart – Enable ‘</a:t>
            </a:r>
            <a:r>
              <a:rPr lang="en-US" altLang="zh-TW" dirty="0" err="1" smtClean="0">
                <a:ea typeface="新細明體" pitchFamily="18" charset="-120"/>
              </a:rPr>
              <a:t>sudo</a:t>
            </a:r>
            <a:r>
              <a:rPr lang="en-US" altLang="zh-TW" dirty="0" smtClean="0">
                <a:ea typeface="新細明體" pitchFamily="18" charset="-120"/>
              </a:rPr>
              <a:t>’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Install the package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Check Internet connection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p</a:t>
            </a:r>
            <a:r>
              <a:rPr lang="en-US" altLang="zh-TW" dirty="0" smtClean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ing 8.8.8.8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Become root (</a:t>
            </a:r>
            <a:r>
              <a:rPr lang="en-US" altLang="zh-TW" dirty="0" err="1" smtClean="0">
                <a:ea typeface="新細明體" charset="-120"/>
              </a:rPr>
              <a:t>su</a:t>
            </a:r>
            <a:r>
              <a:rPr lang="en-US" altLang="zh-TW" dirty="0" smtClean="0">
                <a:ea typeface="新細明體" charset="-120"/>
              </a:rPr>
              <a:t> -)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Execute ‘</a:t>
            </a:r>
            <a:r>
              <a:rPr lang="en-US" altLang="zh-TW" dirty="0" err="1" smtClean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pkg</a:t>
            </a:r>
            <a:r>
              <a:rPr lang="en-US" altLang="zh-TW" dirty="0" smtClean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 install </a:t>
            </a:r>
            <a:r>
              <a:rPr lang="en-US" altLang="zh-TW" dirty="0" err="1" smtClean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sudo</a:t>
            </a:r>
            <a:r>
              <a:rPr lang="en-US" altLang="zh-TW" dirty="0" smtClean="0">
                <a:ea typeface="新細明體" charset="-120"/>
              </a:rPr>
              <a:t>’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This will install 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from Internet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Proceed with this action? [y/N]: 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Type ‘Y’( means yes)  when it ask for conform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114800"/>
            <a:ext cx="6172200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</a:t>
            </a:r>
            <a:r>
              <a:rPr lang="en-US" altLang="zh-TW" dirty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tart – Enable ‘</a:t>
            </a:r>
            <a:r>
              <a:rPr lang="en-US" altLang="zh-TW" dirty="0" err="1" smtClean="0">
                <a:ea typeface="新細明體" pitchFamily="18" charset="-120"/>
              </a:rPr>
              <a:t>sudo</a:t>
            </a:r>
            <a:r>
              <a:rPr lang="en-US" altLang="zh-TW" dirty="0" smtClean="0">
                <a:ea typeface="新細明體" pitchFamily="18" charset="-120"/>
              </a:rPr>
              <a:t>’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Allowing your user to execute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dirty="0" smtClean="0">
                <a:ea typeface="新細明體" panose="02020500000000000000" pitchFamily="18" charset="-120"/>
              </a:rPr>
              <a:t>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Switch to root first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Type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setenv</a:t>
            </a:r>
            <a:r>
              <a:rPr lang="en-US" altLang="zh-TW" dirty="0" smtClean="0">
                <a:ea typeface="新細明體" panose="02020500000000000000" pitchFamily="18" charset="-120"/>
              </a:rPr>
              <a:t> EDITOR </a:t>
            </a:r>
            <a:r>
              <a:rPr lang="en-US" altLang="zh-TW" dirty="0" err="1" smtClean="0">
                <a:ea typeface="新細明體" panose="02020500000000000000" pitchFamily="18" charset="-120"/>
              </a:rPr>
              <a:t>ee</a:t>
            </a:r>
            <a:r>
              <a:rPr lang="en-US" altLang="zh-TW" dirty="0" smtClean="0">
                <a:ea typeface="新細明體" panose="02020500000000000000" pitchFamily="18" charset="-120"/>
              </a:rPr>
              <a:t>’ to change your editor for this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Will explain this in later chapter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This will allow you to use a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notepad-like</a:t>
            </a:r>
            <a:r>
              <a:rPr lang="en-US" altLang="zh-TW" dirty="0" smtClean="0">
                <a:ea typeface="新細明體" panose="02020500000000000000" pitchFamily="18" charset="-120"/>
              </a:rPr>
              <a:t> editor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If you are familiar with default editor ‘vi’, just skip this step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Type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visudo</a:t>
            </a:r>
            <a:r>
              <a:rPr lang="en-US" altLang="zh-TW" dirty="0" smtClean="0">
                <a:ea typeface="新細明體" panose="02020500000000000000" pitchFamily="18" charset="-120"/>
              </a:rPr>
              <a:t>’ to edit the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sudoer</a:t>
            </a:r>
            <a:r>
              <a:rPr lang="en-US" altLang="zh-TW" dirty="0" smtClean="0">
                <a:ea typeface="新細明體" panose="02020500000000000000" pitchFamily="18" charset="-120"/>
              </a:rPr>
              <a:t>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Specific who can use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dirty="0" smtClean="0">
                <a:ea typeface="新細明體" panose="02020500000000000000" pitchFamily="18" charset="-120"/>
              </a:rPr>
              <a:t>’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Around line 87, type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jal</a:t>
            </a:r>
            <a:r>
              <a:rPr lang="en-US" altLang="zh-TW" dirty="0" smtClean="0">
                <a:ea typeface="新細明體" panose="02020500000000000000" pitchFamily="18" charset="-120"/>
              </a:rPr>
              <a:t> ALL=(root) ALL’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Please replace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jal</a:t>
            </a:r>
            <a:r>
              <a:rPr lang="en-US" altLang="zh-TW" dirty="0" smtClean="0">
                <a:ea typeface="新細明體" panose="02020500000000000000" pitchFamily="18" charset="-120"/>
              </a:rPr>
              <a:t>’ with your own username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Save the file and exit, back to normal user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Use ‘logout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exit’ command or press ctrl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+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d 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</a:t>
            </a:r>
            <a:r>
              <a:rPr lang="en-US" altLang="zh-TW" dirty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tart – Using ‘</a:t>
            </a:r>
            <a:r>
              <a:rPr lang="en-US" altLang="zh-TW" dirty="0" err="1" smtClean="0">
                <a:ea typeface="新細明體" pitchFamily="18" charset="-120"/>
              </a:rPr>
              <a:t>sudo</a:t>
            </a:r>
            <a:r>
              <a:rPr lang="en-US" altLang="zh-TW" dirty="0" smtClean="0">
                <a:ea typeface="新細明體" pitchFamily="18" charset="-120"/>
              </a:rPr>
              <a:t>’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Now, you can prepend ‘</a:t>
            </a:r>
            <a:r>
              <a:rPr lang="en-US" altLang="zh-TW" dirty="0" err="1">
                <a:ea typeface="新細明體" panose="02020500000000000000" pitchFamily="18" charset="-120"/>
              </a:rPr>
              <a:t>sudo</a:t>
            </a:r>
            <a:r>
              <a:rPr lang="en-US" altLang="zh-TW" dirty="0">
                <a:ea typeface="新細明體" panose="02020500000000000000" pitchFamily="18" charset="-120"/>
              </a:rPr>
              <a:t>’ before commands to run them as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But please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think carefully before you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type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Execute commands with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dirty="0" smtClean="0">
                <a:ea typeface="新細明體" panose="02020500000000000000" pitchFamily="18" charset="-120"/>
              </a:rPr>
              <a:t>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lang="en-US" altLang="zh-TW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whoami</a:t>
            </a:r>
            <a:endParaRPr lang="en-US" altLang="zh-TW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You have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root’s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credential</a:t>
            </a:r>
            <a:endParaRPr lang="en-US" altLang="zh-TW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lang="en-US" altLang="zh-TW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install vim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Install software without become root directly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You need to re-type your password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Don’t need to re-type within 5 minutes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TW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Install software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7720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Package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Pre-built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Like most of installer (.</a:t>
            </a:r>
            <a:r>
              <a:rPr lang="en-US" altLang="zh-TW" dirty="0" err="1" smtClean="0">
                <a:ea typeface="新細明體" charset="-120"/>
              </a:rPr>
              <a:t>msi</a:t>
            </a:r>
            <a:r>
              <a:rPr lang="en-US" altLang="zh-TW" dirty="0" smtClean="0">
                <a:ea typeface="新細明體" charset="-120"/>
              </a:rPr>
              <a:t>)  in Windows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Other Unix-Like system: rpm, yum, </a:t>
            </a:r>
            <a:r>
              <a:rPr lang="en-US" altLang="zh-TW" dirty="0" err="1" smtClean="0">
                <a:ea typeface="新細明體" charset="-120"/>
              </a:rPr>
              <a:t>dpkg</a:t>
            </a:r>
            <a:r>
              <a:rPr lang="en-US" altLang="zh-TW" dirty="0" smtClean="0">
                <a:ea typeface="新細明體" charset="-120"/>
              </a:rPr>
              <a:t>, apt-get…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FreeBSD: </a:t>
            </a:r>
            <a:r>
              <a:rPr lang="en-US" altLang="zh-TW" dirty="0" err="1" smtClean="0">
                <a:ea typeface="新細明體" charset="-120"/>
              </a:rPr>
              <a:t>pkg</a:t>
            </a:r>
            <a:r>
              <a:rPr lang="zh-TW" altLang="en-US" dirty="0" smtClean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(default</a:t>
            </a:r>
            <a:r>
              <a:rPr lang="zh-TW" altLang="en-US" dirty="0" smtClean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from</a:t>
            </a:r>
            <a:r>
              <a:rPr lang="zh-TW" altLang="en-US" dirty="0" smtClean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10.0)</a:t>
            </a:r>
            <a:endParaRPr lang="en-US" altLang="zh-TW" dirty="0">
              <a:ea typeface="新細明體" charset="-12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Don’t use old </a:t>
            </a:r>
            <a:r>
              <a:rPr lang="en-US" altLang="zh-TW" dirty="0" err="1" smtClean="0">
                <a:ea typeface="新細明體" charset="-120"/>
              </a:rPr>
              <a:t>pkg</a:t>
            </a:r>
            <a:r>
              <a:rPr lang="en-US" altLang="zh-TW" dirty="0" smtClean="0">
                <a:ea typeface="新細明體" charset="-120"/>
              </a:rPr>
              <a:t>_* commands!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ea typeface="新細明體" charset="-120"/>
              </a:rPr>
              <a:t>pkg_add</a:t>
            </a:r>
            <a:r>
              <a:rPr lang="zh-TW" altLang="en-US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pkg_deinstall</a:t>
            </a:r>
            <a:r>
              <a:rPr lang="zh-TW" altLang="en-US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pkg_delete</a:t>
            </a:r>
            <a:r>
              <a:rPr lang="zh-TW" altLang="en-US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pkg</a:t>
            </a:r>
            <a:r>
              <a:rPr lang="en-US" altLang="zh-TW" dirty="0" smtClean="0">
                <a:ea typeface="新細明體" charset="-120"/>
              </a:rPr>
              <a:t>_</a:t>
            </a:r>
            <a:r>
              <a:rPr lang="zh-TW" altLang="en-US" dirty="0" smtClean="0">
                <a:ea typeface="新細明體" charset="-120"/>
              </a:rPr>
              <a:t>* </a:t>
            </a:r>
            <a:r>
              <a:rPr lang="en-US" altLang="zh-TW" dirty="0" smtClean="0">
                <a:ea typeface="新細明體" charset="-120"/>
              </a:rPr>
              <a:t>only</a:t>
            </a:r>
            <a:r>
              <a:rPr lang="zh-TW" altLang="en-US" dirty="0" smtClean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for</a:t>
            </a:r>
            <a:r>
              <a:rPr lang="zh-TW" altLang="en-US" dirty="0" smtClean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version</a:t>
            </a:r>
            <a:r>
              <a:rPr lang="zh-TW" altLang="en-US" dirty="0" smtClean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before</a:t>
            </a:r>
            <a:r>
              <a:rPr lang="zh-TW" altLang="en-US" dirty="0" smtClean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10</a:t>
            </a:r>
            <a:endParaRPr lang="en-US" altLang="zh-TW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Source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Compile the source files first and then install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ea typeface="新細明體" charset="-120"/>
              </a:rPr>
              <a:t>Tarball</a:t>
            </a:r>
            <a:r>
              <a:rPr lang="en-US" altLang="zh-TW" dirty="0" smtClean="0">
                <a:ea typeface="新細明體" charset="-120"/>
              </a:rPr>
              <a:t>, a pack of source code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tar -</a:t>
            </a:r>
            <a:r>
              <a:rPr lang="en-US" altLang="zh-TW" dirty="0" err="1" smtClean="0">
                <a:ea typeface="新細明體" charset="-120"/>
              </a:rPr>
              <a:t>xzvf</a:t>
            </a:r>
            <a:r>
              <a:rPr lang="en-US" altLang="zh-TW" dirty="0" smtClean="0">
                <a:ea typeface="新細明體" charset="-120"/>
              </a:rPr>
              <a:t> certain-source.tar.gz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ea typeface="新細明體" charset="-120"/>
              </a:rPr>
              <a:t>cd</a:t>
            </a:r>
            <a:r>
              <a:rPr lang="en-US" altLang="zh-TW" dirty="0" smtClean="0">
                <a:ea typeface="新細明體" charset="-120"/>
              </a:rPr>
              <a:t> certain-source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./configure --help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./configure [options …]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make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make install (root permission)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2261</TotalTime>
  <Words>1466</Words>
  <Application>Microsoft Office PowerPoint</Application>
  <PresentationFormat>如螢幕大小 (4:3)</PresentationFormat>
  <Paragraphs>321</Paragraphs>
  <Slides>26</Slides>
  <Notes>19</Notes>
  <HiddenSlides>1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7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Consolas</vt:lpstr>
      <vt:lpstr>Times</vt:lpstr>
      <vt:lpstr>Times New Roman</vt:lpstr>
      <vt:lpstr>Wingdings</vt:lpstr>
      <vt:lpstr>Computer Center</vt:lpstr>
      <vt:lpstr>Installing Applications in FreeBSD</vt:lpstr>
      <vt:lpstr>Before we start</vt:lpstr>
      <vt:lpstr>Before we start</vt:lpstr>
      <vt:lpstr>Before we start</vt:lpstr>
      <vt:lpstr>Before we start</vt:lpstr>
      <vt:lpstr>Before we start – Enable ‘sudo’</vt:lpstr>
      <vt:lpstr>Before we start – Enable ‘sudo’</vt:lpstr>
      <vt:lpstr>Before we start – Using ‘sudo’</vt:lpstr>
      <vt:lpstr>Install software</vt:lpstr>
      <vt:lpstr>Install software : Overview </vt:lpstr>
      <vt:lpstr>Overview </vt:lpstr>
      <vt:lpstr>Package System (1)</vt:lpstr>
      <vt:lpstr>Package System (2)</vt:lpstr>
      <vt:lpstr>Package System (3)</vt:lpstr>
      <vt:lpstr>How to use ports</vt:lpstr>
      <vt:lpstr>Obtaining the Ports Collection</vt:lpstr>
      <vt:lpstr>Obtaining the Ports Collection</vt:lpstr>
      <vt:lpstr>Ports system (1) </vt:lpstr>
      <vt:lpstr>Ports system (2) </vt:lpstr>
      <vt:lpstr>Ports system (3)</vt:lpstr>
      <vt:lpstr>Ports system (4)</vt:lpstr>
      <vt:lpstr>Ports system (5)</vt:lpstr>
      <vt:lpstr>Deinstall Applications</vt:lpstr>
      <vt:lpstr>Upgrading Ports using Portmaster</vt:lpstr>
      <vt:lpstr>Package/Port Security Issue</vt:lpstr>
      <vt:lpstr>Try to install from 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Frank</cp:lastModifiedBy>
  <cp:revision>429</cp:revision>
  <cp:lastPrinted>1601-01-01T00:00:00Z</cp:lastPrinted>
  <dcterms:created xsi:type="dcterms:W3CDTF">1601-01-01T00:00:00Z</dcterms:created>
  <dcterms:modified xsi:type="dcterms:W3CDTF">2016-09-24T07:25:10Z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