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9" r:id="rId1"/>
    <p:sldMasterId id="2147483660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797675" cy="987425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399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51275" y="0"/>
            <a:ext cx="2946399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931862" y="741362"/>
            <a:ext cx="4933949" cy="37020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9380536"/>
            <a:ext cx="2946399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51275" y="9380536"/>
            <a:ext cx="2946399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4247217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78814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40457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4317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24850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22723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39753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6898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70195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54517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85864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直排標題及文字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 rot="5400000">
            <a:off x="4873624" y="2206624"/>
            <a:ext cx="5835649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 rot="5400000">
            <a:off x="911225" y="339724"/>
            <a:ext cx="5835649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marL="742950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marL="1143000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marL="160020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Times New Roman"/>
              <a:defRPr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❑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marL="160020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2128838" y="3400425"/>
            <a:ext cx="6400799" cy="209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marL="742950" marR="0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marL="1143000" marR="0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marL="16002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標題及直排文字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 rot="5400000">
            <a:off x="2552699" y="-114300"/>
            <a:ext cx="4648199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marL="742950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marL="1143000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marL="160020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含標題的圖片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含標題的內容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對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3809999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809999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區段標題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marL="742950" marR="0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marL="1143000" marR="0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marL="16002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/>
          <p:nvPr/>
        </p:nvSpPr>
        <p:spPr>
          <a:xfrm>
            <a:off x="0" y="0"/>
            <a:ext cx="609599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/>
          <p:nvPr/>
        </p:nvSpPr>
        <p:spPr>
          <a:xfrm rot="5400000">
            <a:off x="-2016918" y="2242342"/>
            <a:ext cx="4668836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rme"/>
              <a:buNone/>
            </a:pPr>
            <a:r>
              <a:rPr lang="en-US" sz="2400" b="0" i="1" u="none" strike="noStrike" cap="none" baseline="0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Computer Center, CS, NCTU</a:t>
            </a:r>
          </a:p>
        </p:txBody>
      </p:sp>
      <p:sp>
        <p:nvSpPr>
          <p:cNvPr id="13" name="Shape 13"/>
          <p:cNvSpPr/>
          <p:nvPr/>
        </p:nvSpPr>
        <p:spPr>
          <a:xfrm>
            <a:off x="125411" y="6400800"/>
            <a:ext cx="304799" cy="304799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 txBox="1"/>
          <p:nvPr/>
        </p:nvSpPr>
        <p:spPr>
          <a:xfrm>
            <a:off x="990600" y="1182687"/>
            <a:ext cx="7772400" cy="36512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/>
        </p:nvSpPr>
        <p:spPr>
          <a:xfrm>
            <a:off x="0" y="0"/>
            <a:ext cx="1219199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0" name="Shape 50"/>
          <p:cNvCxnSpPr/>
          <p:nvPr/>
        </p:nvCxnSpPr>
        <p:spPr>
          <a:xfrm>
            <a:off x="914400" y="3276600"/>
            <a:ext cx="7543800" cy="0"/>
          </a:xfrm>
          <a:prstGeom prst="straightConnector1">
            <a:avLst/>
          </a:prstGeom>
          <a:noFill/>
          <a:ln w="28575" cap="rnd">
            <a:solidFill>
              <a:srgbClr val="0033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1" name="Shape 51"/>
          <p:cNvSpPr txBox="1"/>
          <p:nvPr/>
        </p:nvSpPr>
        <p:spPr>
          <a:xfrm>
            <a:off x="914400" y="609600"/>
            <a:ext cx="1219199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/>
          <p:nvPr/>
        </p:nvSpPr>
        <p:spPr>
          <a:xfrm>
            <a:off x="609600" y="2514600"/>
            <a:ext cx="1219199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marL="742950" marR="0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marL="1143000" marR="0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marL="16002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aazanjum.com/2014/04/09/virtualbox-nat-and-port-forwardin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://unix.stackexchange.com/questions/39075/vmware-player-on-linux-bridge-networking" TargetMode="External"/><Relationship Id="rId5" Type="http://schemas.openxmlformats.org/officeDocument/2006/relationships/hyperlink" Target="https://nsrc.org/workshops/2014/sanog23-virtualization/raw-attachment/wiki/Agenda/ex-virtualbox-portforward-ssh.htm" TargetMode="External"/><Relationship Id="rId4" Type="http://schemas.openxmlformats.org/officeDocument/2006/relationships/hyperlink" Target="http://www.howtogeek.com/122641/how-to-forward-ports-to-a-virtual-machine-and-use-it-as-a-serve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deasboxs.wordpress.com/2014/01/07/vmware-player-networking-option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://dale.io/2013/02/26/port-forwarding-with-arch-and-vmplayer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etwork_address_translatio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www.freebsd.org/doc/handbook/virtualization-guest.html" TargetMode="External"/><Relationship Id="rId5" Type="http://schemas.openxmlformats.org/officeDocument/2006/relationships/hyperlink" Target="http://en.wikipedia.org/wiki/List_of_TCP_and_UDP_port_numbers" TargetMode="External"/><Relationship Id="rId4" Type="http://schemas.openxmlformats.org/officeDocument/2006/relationships/hyperlink" Target="http://www.virtualbox.org/manual/ch06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2124075" y="2205036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Port Forwarding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 VirtualBox / VMware Player )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2128836" y="3400425"/>
            <a:ext cx="6400799" cy="209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chchang2222</a:t>
            </a:r>
            <a:endParaRPr lang="en-US"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VIRTUALBOX, NAT, AND PORT FORWARDING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http://maazanjum.com/2014/04/09/virtualbox-nat-and-port-forwarding/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to Forward Ports to a Virtual Machine and Use It as a Server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http://www.howtogeek.com/122641/how-to-forward-ports-to-a-virtual-machine-and-use-it-as-a-server/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VirtualBox lab: Port Forwarding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https://nsrc.org/workshops/2014/sanog23-virtualization/raw-attachment/wiki/Agenda/ex-virtualbox-portforward-ssh.htm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❑"/>
            </a:pPr>
            <a:r>
              <a:rPr lang="en-US"/>
              <a:t>VMware Player vs. VirtualBox: feature comparison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u="sng">
                <a:solidFill>
                  <a:schemeClr val="hlink"/>
                </a:solidFill>
                <a:hlinkClick r:id="rId6"/>
              </a:rPr>
              <a:t>http://unix.stackexchange.com/questions/39075/vmware-player-on-linux-bridge-networking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71875" y="6366300"/>
            <a:ext cx="431400" cy="38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10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400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Port Forwarding in VM brief intro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NAT Mode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With the NAT network type, your host operating system performs 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Network Address Translation</a:t>
            </a: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</a:p>
          <a:p>
            <a:pPr marR="0" lvl="1" algn="l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The virtual machine (Guest OS) looks like sharing your Host computer’s IP address from the external network.</a:t>
            </a:r>
          </a:p>
          <a:p>
            <a:pPr marR="0" lvl="1" algn="l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Guest OS won’t receive any incoming traffic unless you set port forwarding rules for it.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148075" y="6366300"/>
            <a:ext cx="431400" cy="38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2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2124075" y="2205036"/>
            <a:ext cx="6553200" cy="966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VirtualBox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2128836" y="3400425"/>
            <a:ext cx="6400799" cy="209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Recommended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Have Free version for 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Windows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GNU/Linux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FreeBSD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Mac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Simpler </a:t>
            </a: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Setting than VMware Player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Port Forwarding (VirtualBox)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NAT Mode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Choose your VM</a:t>
            </a:r>
            <a:r>
              <a:rPr lang="en-US"/>
              <a:t> =&gt; right click =&gt;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/>
              <a:t>S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ettings.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6375" y="1928987"/>
            <a:ext cx="6191250" cy="458152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/>
        </p:nvSpPr>
        <p:spPr>
          <a:xfrm>
            <a:off x="148075" y="6366300"/>
            <a:ext cx="431400" cy="38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4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Port Forwarding (VirtualBox)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NAT Mode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Network =&gt; Check Network Adapter =&gt; NAT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Advanced =&gt; Check Cable Connected =&gt; Port Forwarding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5300" y="2178000"/>
            <a:ext cx="5449024" cy="446972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x="148075" y="6366300"/>
            <a:ext cx="431400" cy="38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5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Port Forwarding (VirtualBox)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NAT Mode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Set forwarding port for your VM.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3333"/>
              <a:buFont typeface="Times New Roman"/>
              <a:buChar char="❏"/>
            </a:pPr>
            <a:r>
              <a:rPr lang="en-US"/>
              <a:t>TCP 22 Port for SSH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3333"/>
              <a:buFont typeface="Times New Roman"/>
              <a:buChar char="❏"/>
            </a:pPr>
            <a:r>
              <a:rPr lang="en-US"/>
              <a:t>`</a:t>
            </a:r>
            <a:r>
              <a:rPr lang="en-US">
                <a:solidFill>
                  <a:srgbClr val="FF0000"/>
                </a:solidFill>
              </a:rPr>
              <a:t>$ less /etc/services</a:t>
            </a:r>
            <a:r>
              <a:rPr lang="en-US"/>
              <a:t>` for more TCP/UDP ports info</a:t>
            </a:r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9250" y="2714625"/>
            <a:ext cx="6313949" cy="35337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/>
        </p:nvSpPr>
        <p:spPr>
          <a:xfrm>
            <a:off x="148075" y="6366300"/>
            <a:ext cx="431400" cy="38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6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ctrTitle"/>
          </p:nvPr>
        </p:nvSpPr>
        <p:spPr>
          <a:xfrm>
            <a:off x="2124075" y="2205036"/>
            <a:ext cx="6553200" cy="966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VMware Player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subTitle" idx="1"/>
          </p:nvPr>
        </p:nvSpPr>
        <p:spPr>
          <a:xfrm>
            <a:off x="2128836" y="3400425"/>
            <a:ext cx="6400799" cy="209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Have Free version for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Windows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GNU/Linux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VMware Fusion for Mac (need $$$)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No supported version for FreeBSD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Port Forwarding setting is a little complicated than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Port Forwarding (VMware Player)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NAT Mode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For Windows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lang="en-US"/>
              <a:t>VMware Player Networking Options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http://ideasboxs.wordpress.com/2014/01/07/vmware-player-networking-options/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For GNU/Linux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lang="en-US"/>
              <a:t>Find about “vmware-netcfg” command with your distro.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lang="en-US"/>
              <a:t>Port Forwarding on Arch Linux and VMPlayer with a NAT connection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http://dale.io/2013/02/26/port-forwarding-with-arch-and-vmplayer.html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buNone/>
            </a:pPr>
            <a:endParaRPr b="0" i="0" u="none" strike="noStrike" cap="none" baseline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148075" y="6366300"/>
            <a:ext cx="431400" cy="38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8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Appendix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Network address translation - Wikipedia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3333"/>
              <a:buFont typeface="Times New Roman"/>
              <a:buChar char="❏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http://en.wikipedia.org/wiki/Network_address_translation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VirtualBox Manual - Chapter 6. Virtual networking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http://www.virtualbox.org/manual/ch06.html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Bridged Mode</a:t>
            </a:r>
          </a:p>
          <a:p>
            <a: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If you have another available public IP in the same subnet as your host OS.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lang="en-US"/>
              <a:t>List of TCP and UDP port numbers - Wikipedia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3333"/>
              <a:buFont typeface="Times New Roman"/>
              <a:buChar char="❏"/>
            </a:pPr>
            <a:r>
              <a:rPr lang="en-US" u="sng">
                <a:solidFill>
                  <a:schemeClr val="hlink"/>
                </a:solidFill>
                <a:hlinkClick r:id="rId5"/>
              </a:rPr>
              <a:t>http://en.wikipedia.org/wiki/List_of_TCP_and_UDP_port_numbers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lang="en-US"/>
              <a:t>FreeBSD Handbook - Ch 22.2. FreeBSD as a Guest OS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3333"/>
              <a:buFont typeface="Times New Roman"/>
              <a:buChar char="❏"/>
            </a:pPr>
            <a:r>
              <a:rPr lang="en-US" u="sng">
                <a:solidFill>
                  <a:schemeClr val="hlink"/>
                </a:solidFill>
                <a:hlinkClick r:id="rId6"/>
              </a:rPr>
              <a:t>https://www.freebsd.org/doc/handbook/virtualization-guest.html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148075" y="6366300"/>
            <a:ext cx="431400" cy="38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9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352</Words>
  <Application>Microsoft Office PowerPoint</Application>
  <PresentationFormat>如螢幕大小 (4:3)</PresentationFormat>
  <Paragraphs>71</Paragraphs>
  <Slides>10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Carme</vt:lpstr>
      <vt:lpstr>Arial</vt:lpstr>
      <vt:lpstr>Times New Roman</vt:lpstr>
      <vt:lpstr>proposal</vt:lpstr>
      <vt:lpstr>1_proposal</vt:lpstr>
      <vt:lpstr>Port Forwarding ( VirtualBox / VMware Player )</vt:lpstr>
      <vt:lpstr> Port Forwarding in VM brief intro</vt:lpstr>
      <vt:lpstr>VirtualBox</vt:lpstr>
      <vt:lpstr> Port Forwarding (VirtualBox)  NAT Mode</vt:lpstr>
      <vt:lpstr> Port Forwarding (VirtualBox)  NAT Mode</vt:lpstr>
      <vt:lpstr> Port Forwarding (VirtualBox)  NAT Mode</vt:lpstr>
      <vt:lpstr>VMware Player</vt:lpstr>
      <vt:lpstr> Port Forwarding (VMware Player)  NAT Mode</vt:lpstr>
      <vt:lpstr> Appendix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 Forwarding ( VirtualBox / VMware Player )</dc:title>
  <dc:creator>Champion</dc:creator>
  <cp:lastModifiedBy>Frank</cp:lastModifiedBy>
  <cp:revision>2</cp:revision>
  <dcterms:modified xsi:type="dcterms:W3CDTF">2016-09-22T09:19:13Z</dcterms:modified>
</cp:coreProperties>
</file>