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7"/>
  </p:notesMasterIdLst>
  <p:sldIdLst>
    <p:sldId id="296" r:id="rId2"/>
    <p:sldId id="325" r:id="rId3"/>
    <p:sldId id="317" r:id="rId4"/>
    <p:sldId id="318" r:id="rId5"/>
    <p:sldId id="316" r:id="rId6"/>
    <p:sldId id="319" r:id="rId7"/>
    <p:sldId id="320" r:id="rId8"/>
    <p:sldId id="321" r:id="rId9"/>
    <p:sldId id="322" r:id="rId10"/>
    <p:sldId id="323" r:id="rId11"/>
    <p:sldId id="328" r:id="rId12"/>
    <p:sldId id="324" r:id="rId13"/>
    <p:sldId id="330" r:id="rId14"/>
    <p:sldId id="329" r:id="rId15"/>
    <p:sldId id="327" r:id="rId16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27" autoAdjust="0"/>
    <p:restoredTop sz="94670" autoAdjust="0"/>
  </p:normalViewPr>
  <p:slideViewPr>
    <p:cSldViewPr>
      <p:cViewPr varScale="1">
        <p:scale>
          <a:sx n="110" d="100"/>
          <a:sy n="110" d="100"/>
        </p:scale>
        <p:origin x="142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BCE1494A-76A7-3743-8CE3-3C7AB3E189B3}" type="datetimeFigureOut">
              <a:rPr lang="zh-TW" altLang="en-US"/>
              <a:pPr>
                <a:defRPr/>
              </a:pPr>
              <a:t>2016/10/27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561B0576-5A94-D94A-8B36-F1567695D81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6169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934313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5056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7996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947122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587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235846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896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687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7744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7854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535625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935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cap="rnd">
                <a:solidFill>
                  <a:srgbClr val="99CCFF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38BE4D5E-097D-AE48-AB61-5574487DE5AD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ansci.tw/archives/8111" TargetMode="External"/><Relationship Id="rId3" Type="http://schemas.openxmlformats.org/officeDocument/2006/relationships/hyperlink" Target="http://www.rodsbooks.com/gdisk/whatsgpt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GUID Partition Table</a:t>
            </a:r>
            <a:endParaRPr lang="zh-TW" altLang="en-US" dirty="0" smtClean="0"/>
          </a:p>
        </p:txBody>
      </p:sp>
      <p:sp>
        <p:nvSpPr>
          <p:cNvPr id="4099" name="副標題 4"/>
          <p:cNvSpPr>
            <a:spLocks noGrp="1"/>
          </p:cNvSpPr>
          <p:nvPr>
            <p:ph type="subTitle" sz="quarter" idx="1"/>
          </p:nvPr>
        </p:nvSpPr>
        <p:spPr>
          <a:xfrm>
            <a:off x="2128838" y="3400425"/>
            <a:ext cx="6400800" cy="2847975"/>
          </a:xfrm>
        </p:spPr>
        <p:txBody>
          <a:bodyPr/>
          <a:lstStyle/>
          <a:p>
            <a:pPr marL="342900" indent="-342900" algn="l" eaLnBrk="1" hangingPunct="1">
              <a:buFont typeface="Arial" charset="0"/>
              <a:buChar char="•"/>
            </a:pPr>
            <a:r>
              <a:rPr lang="en-US" altLang="zh-TW"/>
              <a:t>Unified Extensible Firmware Interface (UEFI)</a:t>
            </a:r>
          </a:p>
          <a:p>
            <a:pPr marL="342900" indent="-342900" algn="l" eaLnBrk="1" hangingPunct="1">
              <a:buFont typeface="Arial" charset="0"/>
              <a:buChar char="•"/>
            </a:pPr>
            <a:r>
              <a:rPr lang="en-US" altLang="zh-TW"/>
              <a:t>Master Boot Record (MBR)</a:t>
            </a:r>
          </a:p>
          <a:p>
            <a:pPr marL="342900" indent="-342900" algn="l" eaLnBrk="1" hangingPunct="1">
              <a:buFont typeface="Arial" charset="0"/>
              <a:buChar char="•"/>
            </a:pPr>
            <a:r>
              <a:rPr lang="en-US" altLang="zh-TW"/>
              <a:t>GUID Partition Table (GPT)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GUID Partition Table (5/9)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GPT header (LBA 1)</a:t>
            </a:r>
          </a:p>
        </p:txBody>
      </p:sp>
      <p:graphicFrame>
        <p:nvGraphicFramePr>
          <p:cNvPr id="5" name="表格 3"/>
          <p:cNvGraphicFramePr>
            <a:graphicFrameLocks noGrp="1"/>
          </p:cNvGraphicFramePr>
          <p:nvPr/>
        </p:nvGraphicFramePr>
        <p:xfrm>
          <a:off x="758825" y="1905000"/>
          <a:ext cx="8232775" cy="4651375"/>
        </p:xfrm>
        <a:graphic>
          <a:graphicData uri="http://schemas.openxmlformats.org/drawingml/2006/table">
            <a:tbl>
              <a:tblPr/>
              <a:tblGrid>
                <a:gridCol w="6199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82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1461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7547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Offset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Length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Contents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8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Signature ("</a:t>
                      </a:r>
                      <a:r>
                        <a:rPr lang="fr-FR" sz="1600" dirty="0">
                          <a:solidFill>
                            <a:srgbClr val="FF0000"/>
                          </a:solidFill>
                          <a:effectLst/>
                        </a:rPr>
                        <a:t>EFI PART</a:t>
                      </a: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", 45 46 49 20 50 41 52 54)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9321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4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Revision (For GPT version 1.0 (through at least UEFI version 2.3.1), the value is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00 00 01 00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4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Header size in 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little endian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(in bytes, usually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5C 00 00 00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meaning 92 bytes)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4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CRC32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of header (0 to header size), with this field zeroed during calculation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4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Reserved; must be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zero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8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Current LBA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(location of this header copy)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8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Backup LBA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(location of the other header copy)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8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First usable LBA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for partitions (primary partition table last LBA + 1)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8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Last usable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LBA (secondary partition table first LBA - 1)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16 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Disk GUID (also referred as 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UUID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on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UNIXes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8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Partition entries starting LBA (always 2 in primary copy)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4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Number of partition entries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4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Size of a partition entry (usually 128)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4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CRC32 of partition array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Reserved; must be zeroes for the rest of the block (420 bytes for a 512-byte LBA)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2"/>
          <p:cNvSpPr txBox="1">
            <a:spLocks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 algn="l" rtl="0" eaLnBrk="0" fontAlgn="base" hangingPunct="0">
              <a:spcBef>
                <a:spcPct val="25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2pPr>
            <a:lvl3pPr marL="11430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3pPr>
            <a:lvl4pPr marL="16002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4pPr>
            <a:lvl5pPr marL="20574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5pPr>
            <a:lvl6pPr marL="25146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6pPr>
            <a:lvl7pPr marL="29718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7pPr>
            <a:lvl8pPr marL="34290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8pPr>
            <a:lvl9pPr marL="38862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9pPr>
          </a:lstStyle>
          <a:p>
            <a:pPr>
              <a:defRPr/>
            </a:pPr>
            <a:r>
              <a:rPr lang="en-US" altLang="zh-TW" kern="0" dirty="0" smtClean="0"/>
              <a:t>GPT header (LBA 1)</a:t>
            </a:r>
          </a:p>
          <a:p>
            <a:pPr lvl="1">
              <a:defRPr/>
            </a:pPr>
            <a:r>
              <a:rPr lang="en-US" altLang="zh-TW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altLang="zh-TW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altLang="zh-TW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if=/</a:t>
            </a:r>
            <a:r>
              <a:rPr lang="en-US" altLang="zh-TW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dev</a:t>
            </a:r>
            <a:r>
              <a:rPr lang="en-US" altLang="zh-TW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/ada0 </a:t>
            </a:r>
            <a:r>
              <a:rPr lang="en-US" altLang="zh-TW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bs</a:t>
            </a:r>
            <a:r>
              <a:rPr lang="en-US" altLang="zh-TW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=512 count=1 skip=1 | </a:t>
            </a:r>
            <a:r>
              <a:rPr lang="en-US" altLang="zh-TW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hd</a:t>
            </a:r>
            <a:endParaRPr lang="en-US" altLang="zh-TW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GUID Partition Table (6/9)</a:t>
            </a:r>
            <a:endParaRPr lang="en-US" dirty="0"/>
          </a:p>
        </p:txBody>
      </p:sp>
      <p:pic>
        <p:nvPicPr>
          <p:cNvPr id="14340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2514600"/>
            <a:ext cx="7772400" cy="189865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GUID Partition Table (</a:t>
            </a:r>
            <a:r>
              <a:rPr lang="en-US" dirty="0"/>
              <a:t>7</a:t>
            </a:r>
            <a:r>
              <a:rPr lang="en-US" dirty="0" smtClean="0"/>
              <a:t>/9)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Partition entries (LBA 2)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2362200"/>
          <a:ext cx="6477000" cy="2925763"/>
        </p:xfrm>
        <a:graphic>
          <a:graphicData uri="http://schemas.openxmlformats.org/drawingml/2006/table">
            <a:tbl>
              <a:tblPr/>
              <a:tblGrid>
                <a:gridCol w="8074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75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7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Offset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Length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Contents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16 bytes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Partition type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GUID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16 bytes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Unique partition GUID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8 bytes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First LBA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(little-endian)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8 bytes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Last LBA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(inclusive, usually odd)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8 bytes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Attribute flags (e.g. bit 60 denotes read-only)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72 bytes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rgbClr val="FF0000"/>
                          </a:solidFill>
                          <a:effectLst/>
                        </a:rPr>
                        <a:t>Partition name </a:t>
                      </a: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(36 </a:t>
                      </a:r>
                      <a:r>
                        <a:rPr lang="fr-FR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UTF-16LE</a:t>
                      </a: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 code units)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pPr algn="ctr"/>
                      <a:endParaRPr lang="en-US" altLang="zh-TW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effectLst/>
                        </a:rPr>
                        <a:t>128</a:t>
                      </a:r>
                      <a:r>
                        <a:rPr lang="en-US" altLang="zh-TW" sz="18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altLang="zh-TW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bytes</a:t>
                      </a:r>
                      <a:endParaRPr lang="en-US" altLang="zh-TW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GUID Partition Table (8/9)</a:t>
            </a:r>
            <a:endParaRPr lang="zh-TW" altLang="en-US" dirty="0"/>
          </a:p>
        </p:txBody>
      </p:sp>
      <p:sp>
        <p:nvSpPr>
          <p:cNvPr id="1638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Partition type GUID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219200" y="2362200"/>
          <a:ext cx="7086600" cy="2378075"/>
        </p:xfrm>
        <a:graphic>
          <a:graphicData uri="http://schemas.openxmlformats.org/drawingml/2006/table">
            <a:tbl>
              <a:tblPr/>
              <a:tblGrid>
                <a:gridCol w="18812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053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6346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effectLst/>
                        </a:rPr>
                        <a:t>freebsd</a:t>
                      </a:r>
                      <a:r>
                        <a:rPr lang="en-US" sz="2000" dirty="0" smtClean="0">
                          <a:effectLst/>
                        </a:rPr>
                        <a:t>-boot</a:t>
                      </a:r>
                      <a:endParaRPr lang="en-US" sz="2000" dirty="0">
                        <a:effectLst/>
                      </a:endParaRP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83BD6B9D-7F41-11DC-BE0B-001560B84F0F</a:t>
                      </a: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effectLst/>
                        </a:rPr>
                        <a:t>freebsd</a:t>
                      </a:r>
                      <a:endParaRPr lang="en-US" sz="2000" dirty="0">
                        <a:effectLst/>
                      </a:endParaRP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516E7CB4-6ECF-11D6-8FF8-00022D09712B</a:t>
                      </a:r>
                      <a:endParaRPr lang="en-US" sz="2400" dirty="0">
                        <a:effectLst/>
                      </a:endParaRP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effectLst/>
                        </a:rPr>
                        <a:t>freebsd</a:t>
                      </a:r>
                      <a:r>
                        <a:rPr lang="en-US" sz="2000" dirty="0" smtClean="0">
                          <a:effectLst/>
                        </a:rPr>
                        <a:t>-swap</a:t>
                      </a:r>
                      <a:endParaRPr lang="en-US" sz="2000" dirty="0">
                        <a:effectLst/>
                      </a:endParaRP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516E7CB5-6ECF-11D6-8FF8-00022D09712B</a:t>
                      </a: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effectLst/>
                        </a:rPr>
                        <a:t>freebsd-ufs</a:t>
                      </a:r>
                      <a:endParaRPr lang="fr-FR" sz="2000" dirty="0">
                        <a:effectLst/>
                      </a:endParaRP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516E7CB6-6ECF-11D6-8FF8-00022D09712B</a:t>
                      </a: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r>
                        <a:rPr lang="en-US" sz="20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freebsd-vinum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516E7CB8-6ECF-11D6-8FF8-00022D09712B</a:t>
                      </a: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effectLst/>
                        </a:rPr>
                        <a:t>freebsd-zfs</a:t>
                      </a:r>
                      <a:endParaRPr lang="en-US" sz="2000" dirty="0">
                        <a:effectLst/>
                      </a:endParaRP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516E7CBA-6ECF-11D6-8FF8-00022D09712B</a:t>
                      </a: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內容版面配置區 2"/>
          <p:cNvSpPr txBox="1">
            <a:spLocks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 algn="l" rtl="0" eaLnBrk="0" fontAlgn="base" hangingPunct="0">
              <a:spcBef>
                <a:spcPct val="25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2pPr>
            <a:lvl3pPr marL="11430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3pPr>
            <a:lvl4pPr marL="16002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4pPr>
            <a:lvl5pPr marL="20574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5pPr>
            <a:lvl6pPr marL="25146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6pPr>
            <a:lvl7pPr marL="29718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7pPr>
            <a:lvl8pPr marL="34290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8pPr>
            <a:lvl9pPr marL="38862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9pPr>
          </a:lstStyle>
          <a:p>
            <a:pPr>
              <a:defRPr/>
            </a:pPr>
            <a:r>
              <a:rPr lang="en-US" altLang="zh-TW" kern="0" dirty="0" smtClean="0"/>
              <a:t>Partition entries (LBA 2)</a:t>
            </a:r>
          </a:p>
          <a:p>
            <a:pPr lvl="1">
              <a:defRPr/>
            </a:pPr>
            <a:r>
              <a:rPr lang="en-US" altLang="zh-TW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dd</a:t>
            </a:r>
            <a:r>
              <a:rPr lang="en-US" altLang="zh-TW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if=/</a:t>
            </a:r>
            <a:r>
              <a:rPr lang="en-US" altLang="zh-TW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dev</a:t>
            </a:r>
            <a:r>
              <a:rPr lang="en-US" altLang="zh-TW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/ada0 </a:t>
            </a:r>
            <a:r>
              <a:rPr lang="en-US" altLang="zh-TW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bs</a:t>
            </a:r>
            <a:r>
              <a:rPr lang="en-US" altLang="zh-TW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=512 count=1 skip=2 | </a:t>
            </a:r>
            <a:r>
              <a:rPr lang="en-US" altLang="zh-TW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hd</a:t>
            </a:r>
            <a:endParaRPr lang="en-US" altLang="zh-TW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GUID Partition Table (9/9)</a:t>
            </a:r>
            <a:endParaRPr lang="en-US" dirty="0"/>
          </a:p>
        </p:txBody>
      </p:sp>
      <p:pic>
        <p:nvPicPr>
          <p:cNvPr id="17412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2438400"/>
            <a:ext cx="7010400" cy="3557588"/>
          </a:xfrm>
        </p:spPr>
      </p:pic>
      <p:sp>
        <p:nvSpPr>
          <p:cNvPr id="6" name="Rectangle 5"/>
          <p:cNvSpPr/>
          <p:nvPr/>
        </p:nvSpPr>
        <p:spPr bwMode="auto">
          <a:xfrm>
            <a:off x="1295400" y="3400425"/>
            <a:ext cx="7010400" cy="1100138"/>
          </a:xfrm>
          <a:prstGeom prst="rect">
            <a:avLst/>
          </a:prstGeom>
          <a:noFill/>
          <a:ln w="38100"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295400" y="2613025"/>
            <a:ext cx="7010400" cy="687388"/>
          </a:xfrm>
          <a:prstGeom prst="rect">
            <a:avLst/>
          </a:prstGeom>
          <a:noFill/>
          <a:ln w="38100"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4668838"/>
            <a:ext cx="7010400" cy="1100137"/>
          </a:xfrm>
          <a:prstGeom prst="rect">
            <a:avLst/>
          </a:prstGeom>
          <a:noFill/>
          <a:ln w="38100"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Arial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hlinkClick r:id="rId2"/>
              </a:rPr>
              <a:t>http://pansci.tw/archives/8111</a:t>
            </a:r>
            <a:endParaRPr lang="en-US" altLang="en-US"/>
          </a:p>
          <a:p>
            <a:r>
              <a:rPr lang="en-US" altLang="en-US">
                <a:hlinkClick r:id="rId3"/>
              </a:rPr>
              <a:t>http://www.rodsbooks.com/gdisk/whatsgpt.html</a:t>
            </a:r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Unified Extensible Firmware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en-US" dirty="0" smtClean="0"/>
              <a:t>Legacy BIOS limitations</a:t>
            </a:r>
          </a:p>
          <a:p>
            <a:pPr lvl="1">
              <a:defRPr/>
            </a:pPr>
            <a:r>
              <a:rPr lang="en-US" dirty="0" smtClean="0"/>
              <a:t>16-bit processor mode</a:t>
            </a:r>
          </a:p>
          <a:p>
            <a:pPr lvl="1">
              <a:defRPr/>
            </a:pPr>
            <a:r>
              <a:rPr lang="en-US" dirty="0" smtClean="0"/>
              <a:t>1 MB addressable space</a:t>
            </a:r>
          </a:p>
          <a:p>
            <a:pPr lvl="1">
              <a:defRPr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dirty="0" smtClean="0"/>
              <a:t>Advantages</a:t>
            </a:r>
          </a:p>
          <a:p>
            <a:pPr lvl="1">
              <a:defRPr/>
            </a:pPr>
            <a:r>
              <a:rPr lang="en-US" dirty="0" smtClean="0"/>
              <a:t>32-bit/64-bit processor mode</a:t>
            </a:r>
          </a:p>
          <a:p>
            <a:pPr lvl="1">
              <a:defRPr/>
            </a:pPr>
            <a:r>
              <a:rPr lang="en-US" dirty="0" smtClean="0"/>
              <a:t>Ability to boot from larger disk with a GPT</a:t>
            </a:r>
          </a:p>
          <a:p>
            <a:pPr lvl="1">
              <a:defRPr/>
            </a:pPr>
            <a:r>
              <a:rPr lang="en-US" dirty="0" smtClean="0"/>
              <a:t>Flexible pre-OS environment, including network capability</a:t>
            </a:r>
          </a:p>
          <a:p>
            <a:pPr lvl="1">
              <a:defRPr/>
            </a:pPr>
            <a:r>
              <a:rPr lang="en-US" dirty="0" smtClean="0"/>
              <a:t>Modular design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dirty="0" smtClean="0"/>
              <a:t>Compatibility Support Module (CSM)</a:t>
            </a:r>
          </a:p>
          <a:p>
            <a:pPr lvl="1">
              <a:defRPr/>
            </a:pPr>
            <a:r>
              <a:rPr lang="en-US" dirty="0" smtClean="0"/>
              <a:t>BIOS-MBR</a:t>
            </a:r>
          </a:p>
          <a:p>
            <a:pPr lvl="1">
              <a:defRPr/>
            </a:pPr>
            <a:r>
              <a:rPr lang="en-US" dirty="0" smtClean="0"/>
              <a:t>BIOS-GPT</a:t>
            </a:r>
            <a:endParaRPr lang="en-US" dirty="0"/>
          </a:p>
        </p:txBody>
      </p:sp>
      <p:pic>
        <p:nvPicPr>
          <p:cNvPr id="512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403350"/>
            <a:ext cx="2895600" cy="220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Master Boot Record (1/2)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Master Boot Record (MBR) is the first 512 bytes of a storage device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752600" y="2819400"/>
          <a:ext cx="6196013" cy="1828800"/>
        </p:xfrm>
        <a:graphic>
          <a:graphicData uri="http://schemas.openxmlformats.org/drawingml/2006/table">
            <a:tbl>
              <a:tblPr/>
              <a:tblGrid>
                <a:gridCol w="8074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75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2910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Offset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Length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Contents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altLang="zh-TW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446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bytes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</a:rPr>
                        <a:t>Boot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code area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effectLst/>
                        </a:rPr>
                        <a:t>446</a:t>
                      </a:r>
                      <a:endParaRPr lang="en-US" altLang="zh-TW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64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bytes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Partition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tables, each has 16 bytes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effectLst/>
                        </a:rPr>
                        <a:t>510</a:t>
                      </a:r>
                      <a:endParaRPr lang="en-US" altLang="zh-TW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2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bytes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rgbClr val="FF0000"/>
                          </a:solidFill>
                          <a:effectLst/>
                        </a:rPr>
                        <a:t>Boot signature (0xAA55)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  <a:effectLst/>
                        </a:rPr>
                        <a:t>128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Master Boot Record (2/2)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Drawbacks</a:t>
            </a:r>
          </a:p>
          <a:p>
            <a:pPr lvl="1"/>
            <a:r>
              <a:rPr lang="en-US" altLang="en-US">
                <a:ea typeface="華康標楷體(P)" charset="0"/>
              </a:rPr>
              <a:t>(4 primary partitions) or (3 primary + 1 extended partitions)</a:t>
            </a:r>
          </a:p>
          <a:p>
            <a:pPr lvl="2"/>
            <a:r>
              <a:rPr lang="en-US" altLang="en-US">
                <a:ea typeface="華康標楷體(P)" charset="0"/>
              </a:rPr>
              <a:t>Arbitrary number of logical partitions within the extended partition</a:t>
            </a:r>
          </a:p>
          <a:p>
            <a:pPr lvl="1"/>
            <a:r>
              <a:rPr lang="en-US" altLang="en-US">
                <a:ea typeface="華康標楷體(P)" charset="0"/>
              </a:rPr>
              <a:t>The logical partition meta-data is stored in a linked-list structure</a:t>
            </a:r>
          </a:p>
          <a:p>
            <a:pPr lvl="1"/>
            <a:r>
              <a:rPr lang="en-US" altLang="en-US">
                <a:ea typeface="華康標楷體(P)" charset="0"/>
              </a:rPr>
              <a:t>One byte partition type codes which leads to many collisions</a:t>
            </a:r>
          </a:p>
          <a:p>
            <a:pPr lvl="1"/>
            <a:r>
              <a:rPr lang="en-US" altLang="en-US">
                <a:ea typeface="華康標楷體(P)" charset="0"/>
              </a:rPr>
              <a:t>Maximum addressable size is 2 TiB, i.e. any space beyond 2 TiB cannot be defined as a partition</a:t>
            </a:r>
          </a:p>
          <a:p>
            <a:pPr lvl="2"/>
            <a:r>
              <a:rPr lang="en-US" altLang="en-US">
                <a:ea typeface="華康標楷體(P)" charset="0"/>
              </a:rPr>
              <a:t>MBR stores partition sector information using 32-bit LBA values</a:t>
            </a:r>
          </a:p>
          <a:p>
            <a:pPr lvl="2"/>
            <a:r>
              <a:rPr lang="en-US" altLang="en-US">
                <a:ea typeface="華康標楷體(P)" charset="0"/>
              </a:rPr>
              <a:t>512 bytes per sector</a:t>
            </a:r>
          </a:p>
          <a:p>
            <a:pPr lvl="2"/>
            <a:r>
              <a:rPr lang="en-US" altLang="en-US">
                <a:ea typeface="華康標楷體(P)" charset="0"/>
              </a:rPr>
              <a:t>2</a:t>
            </a:r>
            <a:r>
              <a:rPr lang="en-US" altLang="en-US" baseline="30000">
                <a:ea typeface="華康標楷體(P)" charset="0"/>
              </a:rPr>
              <a:t>32</a:t>
            </a:r>
            <a:r>
              <a:rPr lang="en-US" altLang="en-US">
                <a:ea typeface="華康標楷體(P)" charset="0"/>
              </a:rPr>
              <a:t> * 512 bytes = 2 TiB</a:t>
            </a:r>
            <a:endParaRPr lang="en-US" altLang="en-US" baseline="30000">
              <a:ea typeface="華康標楷體(P)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Booting Process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Times New Roman" charset="0"/>
              <a:buAutoNum type="arabicPeriod"/>
            </a:pPr>
            <a:r>
              <a:rPr lang="en-US" altLang="en-US"/>
              <a:t>System initialization with firmware called BIOS</a:t>
            </a:r>
          </a:p>
          <a:p>
            <a:pPr marL="457200" indent="-457200">
              <a:buFont typeface="Times New Roman" charset="0"/>
              <a:buAutoNum type="arabicPeriod"/>
            </a:pPr>
            <a:r>
              <a:rPr lang="en-US" altLang="en-US"/>
              <a:t>The BIOS looks for the bootloader on the MBR, then executes it</a:t>
            </a:r>
          </a:p>
          <a:p>
            <a:pPr marL="457200" indent="-457200">
              <a:buFont typeface="Times New Roman" charset="0"/>
              <a:buAutoNum type="arabicPeriod"/>
            </a:pPr>
            <a:r>
              <a:rPr lang="en-US" altLang="en-US"/>
              <a:t>Bootloader reads the partition table</a:t>
            </a:r>
          </a:p>
          <a:p>
            <a:pPr lvl="1"/>
            <a:r>
              <a:rPr lang="en-US" altLang="en-US">
                <a:ea typeface="華康標楷體(P)" charset="0"/>
              </a:rPr>
              <a:t>Conventional Windows/DOS MBR bootloader search for one active and primary partition</a:t>
            </a:r>
          </a:p>
          <a:p>
            <a:pPr lvl="1"/>
            <a:r>
              <a:rPr lang="en-US" altLang="en-US">
                <a:ea typeface="華康標楷體(P)" charset="0"/>
              </a:rPr>
              <a:t>GRUB safely ignores this</a:t>
            </a:r>
          </a:p>
          <a:p>
            <a:pPr marL="457200" indent="-457200">
              <a:buFont typeface="Times New Roman" charset="0"/>
              <a:buAutoNum type="arabicPeriod"/>
            </a:pPr>
            <a:r>
              <a:rPr lang="en-US" altLang="en-US"/>
              <a:t>Loading operating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GUID Partition Table (1/9)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GUID stands for Globally Unique Identifier</a:t>
            </a:r>
          </a:p>
          <a:p>
            <a:pPr lvl="1"/>
            <a:r>
              <a:rPr lang="en-US" altLang="en-US">
                <a:ea typeface="華康標楷體(P)" charset="0"/>
              </a:rPr>
              <a:t>Ex: </a:t>
            </a:r>
            <a:r>
              <a:rPr lang="en-US" altLang="en-US">
                <a:latin typeface="Courier New" charset="0"/>
                <a:ea typeface="華康標楷體(P)" charset="0"/>
              </a:rPr>
              <a:t>3F2504E0-4F89-41D3-9A0C-0305E82C3301</a:t>
            </a:r>
          </a:p>
          <a:p>
            <a:r>
              <a:rPr lang="en-US" altLang="en-US"/>
              <a:t>Part of the UEFI specification</a:t>
            </a:r>
          </a:p>
          <a:p>
            <a:r>
              <a:rPr lang="en-US" altLang="en-US"/>
              <a:t>Solves some legacy problems with MBR but also may have compatibility issues</a:t>
            </a:r>
          </a:p>
          <a:p>
            <a:r>
              <a:rPr lang="en-US" altLang="en-US"/>
              <a:t>Can be used also on BIOS system via a protective MBR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GUID Partition Table (2/9)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Advantages</a:t>
            </a:r>
          </a:p>
          <a:p>
            <a:pPr lvl="1"/>
            <a:r>
              <a:rPr lang="en-US" altLang="en-US">
                <a:ea typeface="華康標楷體(P)" charset="0"/>
              </a:rPr>
              <a:t>Filesystem-independent</a:t>
            </a:r>
          </a:p>
          <a:p>
            <a:pPr lvl="1"/>
            <a:r>
              <a:rPr lang="en-US" altLang="en-US">
                <a:ea typeface="華康標楷體(P)" charset="0"/>
              </a:rPr>
              <a:t>No partition type collision because of GUIDs</a:t>
            </a:r>
          </a:p>
          <a:p>
            <a:pPr lvl="1"/>
            <a:r>
              <a:rPr lang="en-US" altLang="en-US">
                <a:ea typeface="華康標楷體(P)" charset="0"/>
              </a:rPr>
              <a:t>8 ZiB</a:t>
            </a:r>
          </a:p>
          <a:p>
            <a:pPr lvl="2"/>
            <a:r>
              <a:rPr lang="en-US" altLang="en-US">
                <a:ea typeface="華康標楷體(P)" charset="0"/>
              </a:rPr>
              <a:t>GPT uses 64-bit LBA</a:t>
            </a:r>
          </a:p>
          <a:p>
            <a:pPr lvl="2"/>
            <a:r>
              <a:rPr lang="en-US" altLang="en-US">
                <a:ea typeface="華康標楷體(P)" charset="0"/>
              </a:rPr>
              <a:t>512 bytes per sector</a:t>
            </a:r>
          </a:p>
          <a:p>
            <a:pPr lvl="2"/>
            <a:r>
              <a:rPr lang="en-US" altLang="en-US">
                <a:ea typeface="華康標楷體(P)" charset="0"/>
              </a:rPr>
              <a:t>2</a:t>
            </a:r>
            <a:r>
              <a:rPr lang="en-US" altLang="en-US" baseline="30000">
                <a:ea typeface="華康標楷體(P)" charset="0"/>
              </a:rPr>
              <a:t>64</a:t>
            </a:r>
            <a:r>
              <a:rPr lang="en-US" altLang="en-US">
                <a:ea typeface="華康標楷體(P)" charset="0"/>
              </a:rPr>
              <a:t> * 512 bytes = 8 ZiB</a:t>
            </a:r>
          </a:p>
          <a:p>
            <a:pPr lvl="1"/>
            <a:r>
              <a:rPr lang="en-US" altLang="en-US">
                <a:ea typeface="華康標楷體(P)" charset="0"/>
              </a:rPr>
              <a:t>Backup header and partition table at the end of the disk</a:t>
            </a:r>
          </a:p>
          <a:p>
            <a:pPr lvl="1"/>
            <a:r>
              <a:rPr lang="en-US" altLang="en-US">
                <a:ea typeface="華康標楷體(P)" charset="0"/>
              </a:rPr>
              <a:t>CRC32 checksums for header and partition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GUID Partition Table (3/9)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3657600" cy="4648200"/>
          </a:xfrm>
        </p:spPr>
        <p:txBody>
          <a:bodyPr/>
          <a:lstStyle/>
          <a:p>
            <a:r>
              <a:rPr lang="en-US" altLang="en-US"/>
              <a:t>GPT Scheme</a:t>
            </a:r>
          </a:p>
          <a:p>
            <a:pPr lvl="1"/>
            <a:r>
              <a:rPr lang="en-US" altLang="en-US">
                <a:ea typeface="華康標楷體(P)" charset="0"/>
              </a:rPr>
              <a:t>LBA 0: Legacy MBR</a:t>
            </a:r>
          </a:p>
          <a:p>
            <a:pPr lvl="1"/>
            <a:r>
              <a:rPr lang="en-US" altLang="en-US">
                <a:ea typeface="華康標楷體(P)" charset="0"/>
              </a:rPr>
              <a:t>LBA 1: GPT header</a:t>
            </a:r>
          </a:p>
          <a:p>
            <a:pPr lvl="1"/>
            <a:r>
              <a:rPr lang="en-US" altLang="en-US">
                <a:ea typeface="華康標楷體(P)" charset="0"/>
              </a:rPr>
              <a:t>LBA 2~33: Partition entries</a:t>
            </a:r>
          </a:p>
          <a:p>
            <a:pPr lvl="2"/>
            <a:r>
              <a:rPr lang="en-US" altLang="en-US">
                <a:ea typeface="華康標楷體(P)" charset="0"/>
              </a:rPr>
              <a:t>Up to 128 partitions</a:t>
            </a:r>
          </a:p>
          <a:p>
            <a:pPr lvl="1"/>
            <a:r>
              <a:rPr lang="en-US" altLang="en-US">
                <a:ea typeface="華康標楷體(P)" charset="0"/>
              </a:rPr>
              <a:t>LBA 34~: Partitions</a:t>
            </a:r>
          </a:p>
          <a:p>
            <a:pPr lvl="1"/>
            <a:r>
              <a:rPr lang="en-US" altLang="en-US">
                <a:ea typeface="華康標楷體(P)" charset="0"/>
              </a:rPr>
              <a:t>LBA -34~-1: Secondary GPT data</a:t>
            </a:r>
          </a:p>
          <a:p>
            <a:endParaRPr lang="en-US" altLang="en-US"/>
          </a:p>
        </p:txBody>
      </p:sp>
      <p:pic>
        <p:nvPicPr>
          <p:cNvPr id="11268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295400"/>
            <a:ext cx="3784600" cy="526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GUID Partition Table (4/9)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Legacy MBR (LBA 0)</a:t>
            </a:r>
          </a:p>
          <a:p>
            <a:pPr lvl="1"/>
            <a:r>
              <a:rPr lang="en-US" altLang="en-US">
                <a:ea typeface="華康標楷體(P)" charset="0"/>
              </a:rPr>
              <a:t>A single partition type of 0xEE</a:t>
            </a:r>
          </a:p>
          <a:p>
            <a:pPr lvl="1"/>
            <a:r>
              <a:rPr lang="en-US" altLang="en-US">
                <a:ea typeface="華康標楷體(P)" charset="0"/>
              </a:rPr>
              <a:t>For OSes cannot read GPT disks: Unknown type, no empty space</a:t>
            </a:r>
          </a:p>
          <a:p>
            <a:pPr lvl="1"/>
            <a:r>
              <a:rPr lang="en-US" altLang="en-US">
                <a:ea typeface="華康標楷體(P)" charset="0"/>
              </a:rPr>
              <a:t>For GPT-aware OSes: check the protective MBR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21145</TotalTime>
  <Words>763</Words>
  <Application>Microsoft Macintosh PowerPoint</Application>
  <PresentationFormat>如螢幕大小 (4:3)</PresentationFormat>
  <Paragraphs>177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6" baseType="lpstr">
      <vt:lpstr>華康儷中黑(P)</vt:lpstr>
      <vt:lpstr>Wingdings</vt:lpstr>
      <vt:lpstr>Arial</vt:lpstr>
      <vt:lpstr>Calibri</vt:lpstr>
      <vt:lpstr>華康標楷體(P)</vt:lpstr>
      <vt:lpstr>華康儷粗黑(P)</vt:lpstr>
      <vt:lpstr>Courier New</vt:lpstr>
      <vt:lpstr>Times New Roman</vt:lpstr>
      <vt:lpstr>新細明體</vt:lpstr>
      <vt:lpstr>Futura Md BT</vt:lpstr>
      <vt:lpstr>Computer Center</vt:lpstr>
      <vt:lpstr>GUID Partition Table</vt:lpstr>
      <vt:lpstr>Unified Extensible Firmware Interface</vt:lpstr>
      <vt:lpstr>Master Boot Record (1/2)</vt:lpstr>
      <vt:lpstr>Master Boot Record (2/2)</vt:lpstr>
      <vt:lpstr>Booting Process</vt:lpstr>
      <vt:lpstr>GUID Partition Table (1/9)</vt:lpstr>
      <vt:lpstr>GUID Partition Table (2/9)</vt:lpstr>
      <vt:lpstr>GUID Partition Table (3/9)</vt:lpstr>
      <vt:lpstr>GUID Partition Table (4/9)</vt:lpstr>
      <vt:lpstr>GUID Partition Table (5/9)</vt:lpstr>
      <vt:lpstr>GUID Partition Table (6/9)</vt:lpstr>
      <vt:lpstr>GUID Partition Table (7/9)</vt:lpstr>
      <vt:lpstr>GUID Partition Table (8/9)</vt:lpstr>
      <vt:lpstr>GUID Partition Table (9/9)</vt:lpstr>
      <vt:lpstr>References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Yung-Hsiang Liu</dc:creator>
  <cp:lastModifiedBy>張敬昊 的 iPad</cp:lastModifiedBy>
  <cp:revision>689</cp:revision>
  <cp:lastPrinted>1601-01-01T00:00:00Z</cp:lastPrinted>
  <dcterms:created xsi:type="dcterms:W3CDTF">1601-01-01T00:00:00Z</dcterms:created>
  <dcterms:modified xsi:type="dcterms:W3CDTF">2016-10-27T02:16:28Z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