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 showSpecialPlsOnTitleSld="0">
  <p:sldMasterIdLst>
    <p:sldMasterId id="214748365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ftp.tw.freebsd.org/pub/releases/amd64/10.1-RELEASE/base.txz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forums.freebsd.org/threads/freebsd-10-jail-on-nullfs-unionfs-devfs-causing-pain.46610/" TargetMode="External"/><Relationship Id="rId4" Type="http://schemas.openxmlformats.org/officeDocument/2006/relationships/hyperlink" Target="http://www.freebsd.org/cgi/query-pr.cgi?pr=186360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#slide=id.ga56e6768e_0_14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wiki.freebsd.org/VIMAG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Jail</a:t>
            </a:r>
          </a:p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0" y="2840050"/>
            <a:ext cx="91440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frank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Create a jail </a:t>
            </a:r>
            <a:r>
              <a:rPr lang="zh-TW" sz="3000"/>
              <a:t>with freebsd world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226250"/>
            <a:ext cx="87332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2400"/>
              <a:t>Download pre-built base system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# fetch “</a:t>
            </a:r>
            <a:r>
              <a:rPr lang="zh-TW" sz="2400" u="sng">
                <a:solidFill>
                  <a:schemeClr val="hlink"/>
                </a:solidFill>
                <a:hlinkClick r:id="rId3"/>
              </a:rPr>
              <a:t>http://ftp.tw.freebsd.org/pub/releases/amd64/10.1-RELEASE/base.txz</a:t>
            </a:r>
            <a:r>
              <a:rPr lang="zh-TW" sz="2400"/>
              <a:t>”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# mkdir /myjail </a:t>
            </a:r>
            <a:r>
              <a:rPr lang="zh-TW" sz="2400">
                <a:solidFill>
                  <a:srgbClr val="FF0000"/>
                </a:solidFill>
              </a:rPr>
              <a:t>// jail path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>
                <a:solidFill>
                  <a:srgbClr val="000000"/>
                </a:solidFill>
              </a:rPr>
              <a:t># tar -xf base.txz -C /myjail </a:t>
            </a:r>
            <a:r>
              <a:rPr lang="zh-TW" sz="2400">
                <a:solidFill>
                  <a:srgbClr val="FF0000"/>
                </a:solidFill>
              </a:rPr>
              <a:t>// extract base into jail path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>
                <a:solidFill>
                  <a:srgbClr val="000000"/>
                </a:solidFill>
              </a:rPr>
              <a:t># freebsd-update -b /myjail fetch install </a:t>
            </a:r>
            <a:r>
              <a:rPr lang="zh-TW" sz="2400">
                <a:solidFill>
                  <a:srgbClr val="FF0000"/>
                </a:solidFill>
              </a:rPr>
              <a:t>// upgrade base system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Create a jail </a:t>
            </a:r>
            <a:r>
              <a:rPr lang="zh-TW" sz="3000"/>
              <a:t>with freebsd world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jail -c name=myjail path=/myjail \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ip4.addr=vmx0|127.0.0.10/24 mount.devfs \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host.hostname=myjail.urcrazy.net \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exec.start=”sh /etc/rc” \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exec.stop=”sh /etc/rc.shutdown”</a:t>
            </a:r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Jails 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457200" y="8953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Start jails upon system boot: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zh-TW" sz="2400"/>
              <a:t>In rc.conf: jail_enable=”YES”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zh-TW"/>
              <a:t>Saving jail configurations in /etc/jail.conf: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myjail {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path=/myjail;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mount.devfs;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host.hostname=myjail.urcrazy.net;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exec.start=”sh /etc/rc”;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exec.shutdown=”sh /etc/rc.shutdown”;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ip4.addr=”127.0.0.1”;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lang="zh-TW" sz="1400"/>
              <a:t>}</a:t>
            </a:r>
          </a:p>
        </p:txBody>
      </p:sp>
      <p:sp>
        <p:nvSpPr>
          <p:cNvPr id="116" name="Shape 11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Jails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Start/Stop all jails: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	# service jail start/stop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Start/Stop specfic jails: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	# service jail start/stop &lt;jail name&gt;</a:t>
            </a:r>
          </a:p>
        </p:txBody>
      </p:sp>
      <p:sp>
        <p:nvSpPr>
          <p:cNvPr id="123" name="Shape 1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multiple Jails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per jail base system:</a:t>
            </a:r>
          </a:p>
          <a:p>
            <a:pPr indent="-228600" lvl="0" marL="914400" rtl="0">
              <a:spcBef>
                <a:spcPts val="0"/>
              </a:spcBef>
            </a:pPr>
            <a:r>
              <a:rPr lang="zh-TW"/>
              <a:t>waste of space</a:t>
            </a:r>
          </a:p>
          <a:p>
            <a:pPr indent="-228600" lvl="0" marL="914400" rtl="0">
              <a:spcBef>
                <a:spcPts val="0"/>
              </a:spcBef>
            </a:pPr>
            <a:r>
              <a:rPr lang="zh-TW"/>
              <a:t>adds complexity to system adminstration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Solution?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Shared-base-system Jails</a:t>
            </a: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multiple Jails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Common Implementation: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Using unionfs</a:t>
            </a:r>
          </a:p>
          <a:p>
            <a:pPr indent="-228600" lvl="1" marL="1371600" rtl="0">
              <a:spcBef>
                <a:spcPts val="0"/>
              </a:spcBef>
            </a:pPr>
            <a:r>
              <a:rPr lang="zh-TW"/>
              <a:t>easy to implement</a:t>
            </a:r>
          </a:p>
          <a:p>
            <a:pPr indent="-228600" lvl="1" marL="1371600" rtl="0">
              <a:spcBef>
                <a:spcPts val="0"/>
              </a:spcBef>
            </a:pPr>
            <a:r>
              <a:rPr lang="zh-TW"/>
              <a:t>caveats!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Using ZFS (recommended)</a:t>
            </a:r>
          </a:p>
          <a:p>
            <a:pPr indent="-228600" lvl="1" marL="1371600">
              <a:spcBef>
                <a:spcPts val="0"/>
              </a:spcBef>
            </a:pPr>
            <a:r>
              <a:rPr lang="zh-TW"/>
              <a:t>easy to backup/snapshot/clone</a:t>
            </a:r>
          </a:p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multiple Jails using UnionFS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mkdir -p /jail/basejail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tar -xf base.txz -C /jail/basejail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freebsd-update -b /jail/basejail fetch install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for each jail: create directory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/jail/${jail_name} and /jail/${jail_name}_rw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UnionFS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for each jail: create file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/jail/fstab.${jail_name} with content below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/jail/basejail /jail/${jail_name} nullfs ro 0 0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/jail/${jail_name}_rw unionfs rw,noatime 0 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UnionFS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Add jail configuration to /etc/jail.conf: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jail01 {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path=/jail/jail01;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mount.devfs;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mount.fstab=/jail/fstab.jail01;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devfs_ruleset=4;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host.hostname=jail01.urcrazy.net;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exec.start=”sh /etc/rc”;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exec.shutdown=”sh /etc/rc.shutdown”;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ip4.addr=”127.0.0.1”;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716350" y="17335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zh-TW" sz="1400"/>
              <a:t>jail02 {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path=/jail/jail02;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mount.devfs;</a:t>
            </a:r>
          </a:p>
          <a:p>
            <a:pPr indent="457200" lvl="0" marL="457200" rtl="0">
              <a:spcBef>
                <a:spcPts val="0"/>
              </a:spcBef>
              <a:buNone/>
            </a:pPr>
            <a:r>
              <a:rPr lang="zh-TW" sz="1400"/>
              <a:t>mount.fstab=/jail/fstab.jail01;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devfs_ruleset=4;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host.hostname=jail02.urcrazy.net;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exec.start=”sh /etc/rc”;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exec.shutdown=”sh /etc/rc.shutdown”;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ip4.addr=”127.0.0.2”;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multiple Jails using UnionFS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Further simplify jail.conf using variables and wildcard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* {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path=/jail/$name;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mount.devfs;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mount.fstab=/jail/fstab.$name;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devfs_ruleset=4;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host.hostname=$name.urcrazy.net;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exec.start=”sh /etc/rc”;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	exec.shutdown=”sh /etc/rc.shutdown”;</a:t>
            </a:r>
          </a:p>
          <a:p>
            <a:pPr indent="-69850" lvl="0" marL="45720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zh-TW" sz="1400"/>
              <a:t>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4716350" y="21907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457200" lvl="0" rtl="0">
              <a:spcBef>
                <a:spcPts val="0"/>
              </a:spcBef>
              <a:buNone/>
            </a:pPr>
            <a:r>
              <a:rPr lang="zh-TW" sz="1400"/>
              <a:t>jail01 {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ip4.addr=”127.0.0.1”;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}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400"/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jail02 {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	ip4.addr=”127.0.0.2”;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zh-TW" sz="1400"/>
              <a:t>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What is jail?</a:t>
            </a:r>
          </a:p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457200" y="121830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Lightweight container that isolate processes/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access to file system/network stack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Introduced in FreeBSD 4.X (March, 2000)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Build upon the concept of chroot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Operating-system-level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	virtualization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43" name="Shape 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925" y="3301050"/>
            <a:ext cx="2246073" cy="164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UnionFS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>
                <a:solidFill>
                  <a:srgbClr val="FF0000"/>
                </a:solidFill>
              </a:rPr>
              <a:t>Caveaaaat!!!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>
                <a:solidFill>
                  <a:srgbClr val="000000"/>
                </a:solidFill>
              </a:rPr>
              <a:t>The mounting of devfs </a:t>
            </a:r>
            <a:r>
              <a:rPr b="1" lang="zh-TW" sz="2400">
                <a:solidFill>
                  <a:srgbClr val="FF0000"/>
                </a:solidFill>
              </a:rPr>
              <a:t>WILL FAIL</a:t>
            </a:r>
            <a:r>
              <a:rPr lang="zh-TW" sz="2400">
                <a:solidFill>
                  <a:srgbClr val="000000"/>
                </a:solidFill>
              </a:rPr>
              <a:t> using jail.conf due to the mounting sequence of unionfs and devfs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zh-TW" sz="2400">
                <a:solidFill>
                  <a:srgbClr val="000000"/>
                </a:solidFill>
              </a:rPr>
              <a:t>FYI: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 u="sng">
                <a:solidFill>
                  <a:schemeClr val="hlink"/>
                </a:solidFill>
                <a:hlinkClick r:id="rId3"/>
              </a:rPr>
              <a:t>https://forums.freebsd.org/threads/freebsd-10-jail-on-nullfs-unionfs-devfs-causing-pain.46610/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>
                <a:solidFill>
                  <a:srgbClr val="000000"/>
                </a:solidFill>
              </a:rPr>
              <a:t>PR: </a:t>
            </a:r>
            <a:r>
              <a:rPr lang="zh-TW" sz="2400" u="sng">
                <a:solidFill>
                  <a:schemeClr val="hlink"/>
                </a:solidFill>
                <a:hlinkClick r:id="rId4"/>
              </a:rPr>
              <a:t>http://www.freebsd.org/cgi/query-pr.cgi?pr=186360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TW"/>
              <a:t>Managing multiple Jails using UnionFS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Temporary Solutions: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adding exec.prestart=”ls /jail/$name/dev”; to jail.conf (recommended)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mount devfs to each jail using rc.local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manually mount devfs (bad idea)</a:t>
            </a:r>
          </a:p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TW"/>
              <a:t>Managing multiple Jails using UnionFS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Recap</a:t>
            </a:r>
            <a:r>
              <a:rPr lang="zh-TW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To create new jail: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create jail and jail_rw directory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mount read-only basejail to jail directory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mount jail_rw to jail using unionfs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do 2 and 3 with individual fstab file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zh-TW"/>
              <a:t>add jail configuration into jail.conf</a:t>
            </a:r>
          </a:p>
        </p:txBody>
      </p:sp>
      <p:sp>
        <p:nvSpPr>
          <p:cNvPr id="188" name="Shape 18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Separate read-only and read-write areas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Read-write area: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/usr/local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/usr/X11R6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/usr/home or /home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/tmp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/var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/root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5" name="Shape 19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471635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/usr/ports/distfiles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zfs create -o mountpoint=/jail zroot/jail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zfs create zroot/jail/basejail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zfs create zroot/jail/skel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tar -xf base.txz -C /jail/basejail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freebsd-update -b /jail/basejail fetch install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cd /jail/basejail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mv etc tmp var root ../skel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mv usr/local ../skel/usr-local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mkdir s</a:t>
            </a:r>
          </a:p>
        </p:txBody>
      </p:sp>
      <p:sp>
        <p:nvSpPr>
          <p:cNvPr id="210" name="Shape 21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ln -s /s/etc etc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/s/home home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/s/root root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/s/usr-local usr-local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/s/distfiles usr/ports/distfiles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/s/tmp tmp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ln -s /s/var var</a:t>
            </a:r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cd ../skel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mkdir home usr-X11R6 distfiles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for each jails: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create directory 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/jail/${jail_name} and /jail/${jail_name}_rw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copy file in /jail/skel into /jail/${jail_name}_rw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cpdup /jail/skel/ /jail/${jail_name}_rw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163200" y="1200150"/>
            <a:ext cx="91440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create individual fstab file fstab.${jail_name}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/jail/basejail /jail/${jail_name} nullfs ro 0 0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/jail/${jail_name}_rw /jail/${jail_name}/s nullfs rw 0 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Jail v.s. chroot</a:t>
            </a:r>
          </a:p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457200" y="1200150"/>
            <a:ext cx="8450999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Jails differs from chroot by the level of separation: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Chroot limits scope of filesystem for the process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While Jail isolates processes from the rest of system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457200" y="1208850"/>
            <a:ext cx="91440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add jail configuration to /etc/jail.conf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following steps in </a:t>
            </a:r>
            <a:r>
              <a:rPr lang="zh-TW" u="sng">
                <a:solidFill>
                  <a:schemeClr val="hlink"/>
                </a:solidFill>
                <a:hlinkClick r:id="rId3"/>
              </a:rPr>
              <a:t>p.19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multiple Jails using ZFS</a:t>
            </a:r>
          </a:p>
        </p:txBody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Recap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zh-TW"/>
              <a:t>To create new jail: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create jail and jail_rw directory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copy /jail/skel/ into jail_rw directory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mount read-only basejail to jail directory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mount jail_rw to jail/s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zh-TW"/>
              <a:t>do 2 and 3 with individual fstab file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zh-TW"/>
              <a:t>add jail configuration into jail.conf</a:t>
            </a:r>
          </a:p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Managing Jail using tools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There are tools designed to aid jails managements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qjail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ezjail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Jail using ezJail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# pkg install ezjail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install -p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To create 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create &lt;jail name&gt; &lt;jail ip&gt;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To list 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list</a:t>
            </a:r>
          </a:p>
        </p:txBody>
      </p:sp>
      <p:sp>
        <p:nvSpPr>
          <p:cNvPr id="266" name="Shape 26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Managing Jail using ezJail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To enter jail console: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console &lt;jail name&gt;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To create archive for 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archive &lt;jail name&gt;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To deploy jail from archive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ezjail-admin create -a &lt;archive&gt;</a:t>
            </a:r>
          </a:p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Jail Networking</a:t>
            </a:r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Using NAT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ifconfig lo1 create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jail1 ip: lo1|10.0.0.1/24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jail2 ip: lo1|10.0.0.2/24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Jail Networking</a:t>
            </a:r>
          </a:p>
        </p:txBody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Using NAT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pf.conf: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ext_if=”vmx0”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jail_if=”lo1”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nat on $ext_if from $jail_if to any -&gt; $ext_if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Jail Networking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Ping command returned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	Operation not permitted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Solution: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	</a:t>
            </a:r>
            <a:r>
              <a:rPr lang="zh-TW"/>
              <a:t>allow.raw_sockets =1;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Fine tunning Jail</a:t>
            </a:r>
          </a:p>
        </p:txBody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Jail has many restrictions, some of them can be tuned via setting sysctl and jail.conf parameters.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Make sure you know exactly what you’re doing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TW"/>
              <a:t># sysctl -d security.jail.param</a:t>
            </a:r>
          </a:p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Advanced Topic -</a:t>
            </a:r>
          </a:p>
          <a:p>
            <a:pPr lvl="0">
              <a:spcBef>
                <a:spcPts val="0"/>
              </a:spcBef>
              <a:buNone/>
            </a:pPr>
            <a:r>
              <a:rPr lang="zh-TW"/>
              <a:t>Resource limiting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Assign processors to specific jail: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cpuset -j &lt;jailid&gt; ….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Jail v.s. VM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7625"/>
            <a:ext cx="4228195" cy="21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5800" y="2393546"/>
            <a:ext cx="4228200" cy="184102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1687275" y="4234575"/>
            <a:ext cx="78087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VM                                                                                               Jail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type="title"/>
          </p:nvPr>
        </p:nvSpPr>
        <p:spPr>
          <a:xfrm>
            <a:off x="457200" y="282175"/>
            <a:ext cx="88320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Advanced Topic -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Resource limiting using RACCT/RCTL</a:t>
            </a:r>
          </a:p>
        </p:txBody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Recompile kernel with: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options RACCT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options RCTL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457200" y="282175"/>
            <a:ext cx="88320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Advanced Topic -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Resource limiting using RACCT/RCTL</a:t>
            </a:r>
          </a:p>
        </p:txBody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457200" y="1200150"/>
            <a:ext cx="88320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Add/Remove rule: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rctl -a &lt;rule&gt;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Rule Syntax: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subject:subject-id:resource:action=amount/per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/>
          <p:nvPr>
            <p:ph type="title"/>
          </p:nvPr>
        </p:nvSpPr>
        <p:spPr>
          <a:xfrm>
            <a:off x="457200" y="282175"/>
            <a:ext cx="88320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Advanced Topic -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Resource limiting using RACCT/RCTL</a:t>
            </a:r>
          </a:p>
        </p:txBody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457200" y="1200150"/>
            <a:ext cx="88320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subject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process, user, loginclass or </a:t>
            </a:r>
            <a:r>
              <a:rPr b="1" lang="zh-TW">
                <a:solidFill>
                  <a:srgbClr val="FF0000"/>
                </a:solidFill>
              </a:rPr>
              <a:t>jail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subject-id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process id, user id, login class name, </a:t>
            </a:r>
            <a:r>
              <a:rPr b="1" lang="zh-TW">
                <a:solidFill>
                  <a:srgbClr val="FF0000"/>
                </a:solidFill>
              </a:rPr>
              <a:t>jail name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457200" y="282175"/>
            <a:ext cx="88320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Advanced Topic -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Resource limiting using RACCT/RCTL</a:t>
            </a:r>
          </a:p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457200" y="1200150"/>
            <a:ext cx="88320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resources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cputime, datasize, stacksize, maxporc vmemoryuse, swapuse, pcpu…..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action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deny, log, devctl, sig*, throttle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type="title"/>
          </p:nvPr>
        </p:nvSpPr>
        <p:spPr>
          <a:xfrm>
            <a:off x="457200" y="282175"/>
            <a:ext cx="88320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Advanced Topic -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Resource limiting using RACCT/RCTL</a:t>
            </a:r>
          </a:p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457200" y="1200150"/>
            <a:ext cx="88320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Add/Remove rule: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rctl -a &lt;rule&gt;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Rule Syntax: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/>
              <a:t>subject:subject-id:resource:action=amount/per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zh-TW"/>
              <a:t>Advanced Topic - VNET</a:t>
            </a:r>
          </a:p>
        </p:txBody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Reference:</a:t>
            </a:r>
          </a:p>
          <a:p>
            <a:pPr lvl="0">
              <a:spcBef>
                <a:spcPts val="0"/>
              </a:spcBef>
              <a:buNone/>
            </a:pPr>
            <a:r>
              <a:rPr lang="zh-TW" sz="3600" u="sng">
                <a:solidFill>
                  <a:schemeClr val="hlink"/>
                </a:solidFill>
                <a:hlinkClick r:id="rId3"/>
              </a:rPr>
              <a:t>https://wiki.freebsd.org/VIMAGE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Jail: Advantage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Jail</a:t>
            </a:r>
          </a:p>
          <a:p>
            <a:pPr indent="-228600" lvl="0" marL="914400" rtl="0">
              <a:spcBef>
                <a:spcPts val="0"/>
              </a:spcBef>
            </a:pPr>
            <a:r>
              <a:rPr lang="zh-TW"/>
              <a:t>Easy to deploy and maintain</a:t>
            </a:r>
          </a:p>
          <a:p>
            <a:pPr indent="-228600" lvl="0" marL="914400" rtl="0">
              <a:spcBef>
                <a:spcPts val="0"/>
              </a:spcBef>
            </a:pPr>
            <a:r>
              <a:rPr lang="zh-TW"/>
              <a:t>Boot up fast (within seconds, while VM takes minutes)</a:t>
            </a:r>
          </a:p>
          <a:p>
            <a:pPr indent="-228600" lvl="0" marL="914400">
              <a:spcBef>
                <a:spcPts val="0"/>
              </a:spcBef>
            </a:pPr>
            <a:r>
              <a:rPr lang="zh-TW"/>
              <a:t>Much less overhead (Disk I/O, emulated NIC, CPU)</a:t>
            </a:r>
          </a:p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How to create a jail?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 jail is characterized by four elements: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Path: the starting point from which jail is entered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Hostname: Hostname used by jail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zh-TW"/>
              <a:t>IP address: IP assigned to the jail</a:t>
            </a:r>
          </a:p>
          <a:p>
            <a:pPr indent="-228600" lvl="0" marL="457200">
              <a:spcBef>
                <a:spcPts val="0"/>
              </a:spcBef>
            </a:pPr>
            <a:r>
              <a:rPr lang="zh-TW"/>
              <a:t>Command: the path name of executable to run inside the jail</a:t>
            </a:r>
          </a:p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How to create a jail?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zh-TW"/>
              <a:t>Basic Jail Environment: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/myjail: place to put our jails, the </a:t>
            </a:r>
            <a:r>
              <a:rPr i="1" lang="zh-TW" sz="2400"/>
              <a:t>“Path”</a:t>
            </a:r>
            <a:r>
              <a:rPr lang="zh-TW" sz="2400"/>
              <a:t> of jail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/myjail/bin, /myjail/sbin: basic tools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/myjail/lib,/myjail/libexec: library dependencies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/myjail/dev: devfs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# jail -c </a:t>
            </a:r>
            <a:r>
              <a:rPr b="1" lang="zh-TW" sz="2400"/>
              <a:t>jid=1</a:t>
            </a:r>
            <a:r>
              <a:rPr lang="zh-TW" sz="2400"/>
              <a:t> name=myjail path=/myjail mount.devfs \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   ip4.addr=”127.0.0.1” host.hostname=myjail \</a:t>
            </a:r>
          </a:p>
          <a:p>
            <a:pPr lvl="0" rtl="0">
              <a:spcBef>
                <a:spcPts val="0"/>
              </a:spcBef>
              <a:buNone/>
            </a:pPr>
            <a:r>
              <a:rPr lang="zh-TW" sz="2400"/>
              <a:t>   </a:t>
            </a:r>
            <a:r>
              <a:rPr b="1" lang="zh-TW" sz="2400"/>
              <a:t>command=”/bin/sh”</a:t>
            </a:r>
          </a:p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How to create a jail?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rPr b="1" lang="zh-TW"/>
              <a:t>There must be at least one process attached to specific jail. Otherwise, set </a:t>
            </a:r>
            <a:r>
              <a:rPr b="1" i="1" lang="zh-TW"/>
              <a:t>persist</a:t>
            </a:r>
            <a:r>
              <a:rPr b="1" lang="zh-TW"/>
              <a:t> parameter.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zh-TW"/>
              <a:t># jls // list running jails</a:t>
            </a:r>
          </a:p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When will a jail be destroyed?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zh-TW"/>
              <a:t>Jail will be destroyed when no process is running in jail, unless </a:t>
            </a:r>
            <a:r>
              <a:rPr i="1" lang="zh-TW"/>
              <a:t>“persist”</a:t>
            </a:r>
            <a:r>
              <a:rPr lang="zh-TW"/>
              <a:t> is specified.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zh-TW"/>
              <a:t>Jails with “persist” propertie may be destroyed manually using “jail -r &lt;JID/Name&gt;”</a:t>
            </a:r>
          </a:p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