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8" r:id="rId3"/>
    <p:sldId id="257" r:id="rId4"/>
    <p:sldId id="276" r:id="rId5"/>
    <p:sldId id="258" r:id="rId6"/>
    <p:sldId id="264" r:id="rId7"/>
    <p:sldId id="259" r:id="rId8"/>
    <p:sldId id="260" r:id="rId9"/>
    <p:sldId id="267" r:id="rId10"/>
    <p:sldId id="261" r:id="rId11"/>
    <p:sldId id="262" r:id="rId12"/>
    <p:sldId id="263" r:id="rId13"/>
    <p:sldId id="273" r:id="rId14"/>
    <p:sldId id="274" r:id="rId15"/>
    <p:sldId id="275" r:id="rId16"/>
    <p:sldId id="265" r:id="rId17"/>
    <p:sldId id="270" r:id="rId18"/>
    <p:sldId id="271" r:id="rId19"/>
    <p:sldId id="269" r:id="rId20"/>
    <p:sldId id="266" r:id="rId21"/>
    <p:sldId id="272" r:id="rId22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85FF85"/>
    <a:srgbClr val="71FF71"/>
    <a:srgbClr val="66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6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165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49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724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08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139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5403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8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21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19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74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1955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469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4E86EEF2-2AE4-4C33-99D8-B034AA9D9D99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ise.ufl.edu/~cop4600/cgi-bin/lxr/http/source.cgi/commands/simple/cron.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ise.ufl.edu/~cop4600/cgi-bin/lxr/http/source.cgi/commands/simple/cron.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ise.ufl.edu/~cop4600/cgi-bin/lxr/http/source.cgi/commands/simple/cron.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Periodic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 / Liang-Chi </a:t>
            </a:r>
            <a:r>
              <a:rPr lang="en-US" altLang="zh-TW" dirty="0" smtClean="0">
                <a:ea typeface="新細明體" panose="02020500000000000000" pitchFamily="18" charset="-120"/>
              </a:rPr>
              <a:t>Tseng</a:t>
            </a:r>
          </a:p>
          <a:p>
            <a:pPr eaLnBrk="1" hangingPunct="1"/>
            <a:r>
              <a:rPr lang="en-US" altLang="zh-TW" dirty="0" smtClean="0"/>
              <a:t>Edit: </a:t>
            </a:r>
            <a:r>
              <a:rPr lang="en-US" altLang="zh-TW" dirty="0" err="1" smtClean="0"/>
              <a:t>yench</a:t>
            </a:r>
            <a:endParaRPr lang="zh-TW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crontab command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e [-u user]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Edit the [user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s]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using editor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Only privileged user (root) can use “-u” option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the content of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r 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Remove the current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i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</a:p>
          <a:p>
            <a:pPr lvl="1" eaLnBrk="1" hangingPunct="1"/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Install </a:t>
            </a:r>
            <a:r>
              <a:rPr lang="en-US" altLang="zh-TW" i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 as your </a:t>
            </a:r>
            <a:r>
              <a:rPr lang="en-US" altLang="zh-TW" dirty="0" err="1" smtClean="0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solidFill>
                <a:schemeClr val="hlink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crontab management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To Allow or </a:t>
            </a:r>
            <a:r>
              <a:rPr lang="en-US" altLang="zh-TW" sz="2000" smtClean="0"/>
              <a:t>deny user</a:t>
            </a:r>
            <a:endParaRPr lang="en-US" altLang="zh-TW" sz="200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By default, all users can have their own crontab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allow file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A list of users that may use crontab, any other not in the list can not use it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deny file</a:t>
            </a:r>
          </a:p>
          <a:p>
            <a:pPr lvl="2" eaLnBrk="1" hangingPunct="1"/>
            <a:r>
              <a:rPr lang="en-US" altLang="zh-TW" sz="1600" smtClean="0">
                <a:ea typeface="新細明體" panose="02020500000000000000" pitchFamily="18" charset="-120"/>
              </a:rPr>
              <a:t>Reverse meaning</a:t>
            </a:r>
          </a:p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log</a:t>
            </a: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>
            <p:ph sz="half" idx="2"/>
          </p:nvPr>
        </p:nvGraphicFramePr>
        <p:xfrm>
          <a:off x="1600200" y="4114800"/>
          <a:ext cx="6019800" cy="1676400"/>
        </p:xfrm>
        <a:graphic>
          <a:graphicData uri="http://schemas.openxmlformats.org/drawingml/2006/table">
            <a:tbl>
              <a:tblPr/>
              <a:tblGrid>
                <a:gridCol w="130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or deny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/var/log/cron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/etc/cron.d/cron.{allow,deny}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System crontab: /etc/crontab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System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19810" y="3124200"/>
            <a:ext cx="7590539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SHELL=/bin/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PATH=/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:/bin:/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HOME=/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var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/log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MAILTO=admin@nasa.cs.nctu.edu.tw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#minute hour  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mday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month 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wday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</a:t>
            </a:r>
            <a:r>
              <a:rPr kumimoji="0" lang="en-US" altLang="zh-TW" sz="1600" i="1" dirty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who</a:t>
            </a: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command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*/5     *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atrun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*/11    *     *     *     *     operator 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/save-entropy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0       *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newsyslog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       3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daily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15      4     *     *     6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weekly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30      5     1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monthly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1,31    0-5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adjkerntz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implementation of </a:t>
            </a:r>
            <a:r>
              <a:rPr lang="en-US" altLang="zh-TW" dirty="0" err="1" smtClean="0"/>
              <a:t>crontab</a:t>
            </a:r>
            <a:r>
              <a:rPr lang="en-US" altLang="zh-TW" dirty="0" smtClean="0"/>
              <a:t>(1)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a look at the source code from </a:t>
            </a:r>
            <a:r>
              <a:rPr lang="en-US" altLang="zh-TW" dirty="0" err="1" smtClean="0"/>
              <a:t>Minix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>
                <a:hlinkClick r:id="rId2"/>
              </a:rPr>
              <a:t>http://www.cise.ufl.edu/~</a:t>
            </a:r>
            <a:r>
              <a:rPr lang="en-US" altLang="zh-TW" dirty="0" smtClean="0">
                <a:hlinkClick r:id="rId2"/>
              </a:rPr>
              <a:t>cop4600/cgi-bin/lxr/http/source.cgi/commands/simple/cron.c</a:t>
            </a:r>
            <a:endParaRPr lang="en-US" altLang="zh-TW" dirty="0" smtClean="0"/>
          </a:p>
          <a:p>
            <a:r>
              <a:rPr lang="en-US" altLang="zh-TW" dirty="0" smtClean="0"/>
              <a:t>How to become a daemon?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200400"/>
            <a:ext cx="5562600" cy="179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16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implementation of </a:t>
            </a:r>
            <a:r>
              <a:rPr lang="en-US" altLang="zh-TW" dirty="0" err="1" smtClean="0"/>
              <a:t>crontab</a:t>
            </a:r>
            <a:r>
              <a:rPr lang="en-US" altLang="zh-TW" dirty="0" smtClean="0"/>
              <a:t>(2)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a look at the source code from </a:t>
            </a:r>
            <a:r>
              <a:rPr lang="en-US" altLang="zh-TW" dirty="0" err="1" smtClean="0"/>
              <a:t>Minix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>
                <a:hlinkClick r:id="rId2"/>
              </a:rPr>
              <a:t>http://www.cise.ufl.edu/~</a:t>
            </a:r>
            <a:r>
              <a:rPr lang="en-US" altLang="zh-TW" dirty="0" smtClean="0">
                <a:hlinkClick r:id="rId2"/>
              </a:rPr>
              <a:t>cop4600/cgi-bin/lxr/http/source.cgi/commands/simple/cron.c</a:t>
            </a:r>
            <a:endParaRPr lang="en-US" altLang="zh-TW" dirty="0" smtClean="0"/>
          </a:p>
          <a:p>
            <a:r>
              <a:rPr lang="en-US" altLang="zh-TW" dirty="0" smtClean="0"/>
              <a:t>How to do tasks periodically?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124200"/>
            <a:ext cx="633949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35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implementation of </a:t>
            </a:r>
            <a:r>
              <a:rPr lang="en-US" altLang="zh-TW" dirty="0" err="1" smtClean="0"/>
              <a:t>crontab</a:t>
            </a:r>
            <a:r>
              <a:rPr lang="en-US" altLang="zh-TW" dirty="0" smtClean="0"/>
              <a:t>(3)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a look at the source code from </a:t>
            </a:r>
            <a:r>
              <a:rPr lang="en-US" altLang="zh-TW" dirty="0" err="1" smtClean="0"/>
              <a:t>Minix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>
                <a:hlinkClick r:id="rId2"/>
              </a:rPr>
              <a:t>http://www.cise.ufl.edu/~</a:t>
            </a:r>
            <a:r>
              <a:rPr lang="en-US" altLang="zh-TW" dirty="0" smtClean="0">
                <a:hlinkClick r:id="rId2"/>
              </a:rPr>
              <a:t>cop4600/cgi-bin/lxr/http/source.cgi/commands/simple/cron.c</a:t>
            </a:r>
            <a:endParaRPr lang="en-US" altLang="zh-TW" dirty="0" smtClean="0"/>
          </a:p>
          <a:p>
            <a:r>
              <a:rPr lang="en-US" altLang="zh-TW" dirty="0" smtClean="0"/>
              <a:t>How to do tasks periodically?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971800"/>
            <a:ext cx="4953000" cy="354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7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Run periodic system function under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/periodic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/defaults/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330" y="2423160"/>
            <a:ext cx="6019800" cy="119173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330" y="3924300"/>
            <a:ext cx="7265670" cy="1399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 custom system programs: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/periodic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40" y="2133600"/>
            <a:ext cx="5279480" cy="187864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40" y="4256564"/>
            <a:ext cx="58674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Execution order depends on filenames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number as prefix to control the order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All scripts under that directory will be executed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Unlike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Even though there is no “YES” in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t="28901" b="1"/>
          <a:stretch/>
        </p:blipFill>
        <p:spPr>
          <a:xfrm>
            <a:off x="4267200" y="4210050"/>
            <a:ext cx="42291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4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(4)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Driven by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752600"/>
            <a:ext cx="7124700" cy="462915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 bwMode="auto">
          <a:xfrm>
            <a:off x="1314450" y="4876800"/>
            <a:ext cx="6153150" cy="762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662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Using a shell script</a:t>
            </a: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the built-in command: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Run commands in a specific period?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133600"/>
            <a:ext cx="3124200" cy="2091976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99210" y="5181600"/>
            <a:ext cx="3214341" cy="313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@hourly    echo </a:t>
            </a:r>
            <a:r>
              <a:rPr lang="en-US" alt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Hello We!"</a:t>
            </a:r>
            <a:endParaRPr lang="en-US" alt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at command 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at command</a:t>
            </a:r>
          </a:p>
          <a:p>
            <a:pPr lvl="1" eaLnBrk="1" hangingPunct="1"/>
            <a:r>
              <a:rPr lang="en-US" altLang="zh-TW" dirty="0" smtClean="0"/>
              <a:t>executes commands at a specified time (one-time use)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	at [-q queue] [-f file] [-</a:t>
            </a:r>
            <a:r>
              <a:rPr lang="en-US" altLang="zh-TW" dirty="0" err="1" smtClean="0"/>
              <a:t>mldbv</a:t>
            </a:r>
            <a:r>
              <a:rPr lang="en-US" altLang="zh-TW" dirty="0" smtClean="0"/>
              <a:t>] time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or at [-q queue] [-f file] [-</a:t>
            </a:r>
            <a:r>
              <a:rPr lang="en-US" altLang="zh-TW" dirty="0" err="1" smtClean="0"/>
              <a:t>mldbv</a:t>
            </a:r>
            <a:r>
              <a:rPr lang="en-US" altLang="zh-TW" dirty="0" smtClean="0"/>
              <a:t>] -t [[CC]YY]</a:t>
            </a:r>
            <a:r>
              <a:rPr lang="en-US" altLang="zh-TW" dirty="0" err="1" smtClean="0"/>
              <a:t>MMDDhhmm</a:t>
            </a:r>
            <a:r>
              <a:rPr lang="en-US" altLang="zh-TW" dirty="0" smtClean="0"/>
              <a:t>[.SS]</a:t>
            </a:r>
          </a:p>
          <a:p>
            <a:pPr eaLnBrk="1" hangingPunct="1"/>
            <a:r>
              <a:rPr lang="en-US" altLang="zh-TW" dirty="0" smtClean="0"/>
              <a:t>at management</a:t>
            </a:r>
          </a:p>
          <a:p>
            <a:pPr lvl="1" eaLnBrk="1" hangingPunct="1"/>
            <a:r>
              <a:rPr lang="en-US" altLang="zh-TW" dirty="0" err="1" smtClean="0"/>
              <a:t>atq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View job queue</a:t>
            </a:r>
          </a:p>
          <a:p>
            <a:pPr lvl="1" eaLnBrk="1" hangingPunct="1"/>
            <a:r>
              <a:rPr lang="en-US" altLang="zh-TW" dirty="0" err="1"/>
              <a:t>a</a:t>
            </a:r>
            <a:r>
              <a:rPr lang="en-US" altLang="zh-TW" dirty="0" err="1" smtClean="0"/>
              <a:t>trm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Remove jobs</a:t>
            </a:r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/at/at.{</a:t>
            </a:r>
            <a:r>
              <a:rPr lang="en-US" altLang="zh-TW" dirty="0" err="1" smtClean="0"/>
              <a:t>allow,deny</a:t>
            </a:r>
            <a:r>
              <a:rPr lang="en-US" altLang="zh-TW" dirty="0" smtClean="0"/>
              <a:t>}</a:t>
            </a:r>
          </a:p>
          <a:p>
            <a:pPr lvl="2" eaLnBrk="1" hangingPunct="1"/>
            <a:r>
              <a:rPr lang="en-US" altLang="zh-TW" dirty="0" smtClean="0"/>
              <a:t>Specify who can/cannot use at</a:t>
            </a:r>
          </a:p>
          <a:p>
            <a:pPr lvl="2" eaLnBrk="1" hangingPunct="1"/>
            <a:r>
              <a:rPr lang="en-US" altLang="zh-TW" dirty="0" smtClean="0"/>
              <a:t>By default, only root can use “at”</a:t>
            </a:r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at command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Output will send via email</a:t>
            </a:r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 smtClean="0"/>
          </a:p>
          <a:p>
            <a:pPr marL="0" indent="0" eaLnBrk="1" hangingPunct="1"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Driven by </a:t>
            </a:r>
            <a:r>
              <a:rPr lang="en-US" altLang="zh-TW" dirty="0" err="1" smtClean="0"/>
              <a:t>crontab</a:t>
            </a:r>
            <a:r>
              <a:rPr lang="en-US" altLang="zh-TW" dirty="0" smtClean="0"/>
              <a:t> (invoked every 5 minutes)</a:t>
            </a:r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 smtClean="0"/>
              <a:t>Reference</a:t>
            </a:r>
          </a:p>
          <a:p>
            <a:pPr lvl="1" eaLnBrk="1" hangingPunct="1"/>
            <a:r>
              <a:rPr lang="en-US" altLang="zh-TW" dirty="0" smtClean="0"/>
              <a:t>at(1)</a:t>
            </a:r>
          </a:p>
          <a:p>
            <a:pPr lvl="1" eaLnBrk="1" hangingPunct="1"/>
            <a:r>
              <a:rPr lang="en-US" altLang="zh-TW" dirty="0" err="1" smtClean="0"/>
              <a:t>atrun</a:t>
            </a:r>
            <a:r>
              <a:rPr lang="en-US" altLang="zh-TW" dirty="0" smtClean="0"/>
              <a:t>(8)</a:t>
            </a:r>
          </a:p>
          <a:p>
            <a:pPr eaLnBrk="1" hangingPunct="1"/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b="12821"/>
          <a:stretch/>
        </p:blipFill>
        <p:spPr>
          <a:xfrm>
            <a:off x="1447800" y="1905000"/>
            <a:ext cx="4591050" cy="12954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886200"/>
            <a:ext cx="7315200" cy="109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6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What do we want?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Do things at right time automatically</a:t>
            </a: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daemon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daemon that handles periodic execution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daemon reads configuration file and executes commands on time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Reference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(8) – the daemon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 – the command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(5) – the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table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First impression of </a:t>
            </a:r>
            <a:r>
              <a:rPr lang="en-US" altLang="zh-TW" dirty="0" err="1" smtClean="0">
                <a:ea typeface="新細明體" pitchFamily="18" charset="-120"/>
              </a:rPr>
              <a:t>crontab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 configuration of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81530" y="2133600"/>
            <a:ext cx="7590539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SHELL=/bin/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PATH=/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:/bin:/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/bin:/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HOME=/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var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/log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MAILTO=admin@nasa.cs.nctu.edu.tw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#minute hour  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mday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month 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wday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</a:t>
            </a:r>
            <a:r>
              <a:rPr kumimoji="0" lang="en-US" altLang="zh-TW" sz="1600" i="1" dirty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who</a:t>
            </a: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command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*/5     *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atrun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*/11    *     *     *     *     operator 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/save-entropy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0       *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newsyslog</a:t>
            </a:r>
            <a:endParaRPr kumimoji="0" lang="en-US" altLang="zh-TW" sz="1600" dirty="0"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       3  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daily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15      4     *     *     6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weekly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30      5     1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periodic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monthly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1,31    0-5   *     *     *     root   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adjkerntz</a:t>
            </a:r>
            <a:r>
              <a:rPr kumimoji="0" lang="en-US" altLang="zh-TW" sz="1600" dirty="0" smtClean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-a</a:t>
            </a:r>
          </a:p>
        </p:txBody>
      </p:sp>
    </p:spTree>
    <p:extLst>
      <p:ext uri="{BB962C8B-B14F-4D97-AF65-F5344CB8AC3E}">
        <p14:creationId xmlns:p14="http://schemas.microsoft.com/office/powerpoint/2010/main" val="350598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315200" cy="4800600"/>
          </a:xfrm>
        </p:spPr>
        <p:txBody>
          <a:bodyPr/>
          <a:lstStyle/>
          <a:p>
            <a:pPr marL="0" indent="0" eaLnBrk="1" hangingPunct="1"/>
            <a:r>
              <a:rPr lang="en-US" altLang="zh-TW" dirty="0" smtClean="0">
                <a:ea typeface="新細明體" panose="02020500000000000000" pitchFamily="18" charset="-120"/>
              </a:rPr>
              <a:t>Configuration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So called: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(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table)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Location of user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Every user can have at most one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file and this file will be named the 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login 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Edit using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 command</a:t>
            </a:r>
          </a:p>
          <a:p>
            <a:pPr marL="914400" lvl="2" indent="0" eaLnBrk="1" hangingPunct="1"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Location of System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10278" name="Group 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7031630"/>
              </p:ext>
            </p:extLst>
          </p:nvPr>
        </p:nvGraphicFramePr>
        <p:xfrm>
          <a:off x="2324100" y="3657600"/>
          <a:ext cx="5105400" cy="1887562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 Dir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/tabs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/var/spool/cron/crontabs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/spool/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crontabs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dirty="0" smtClean="0"/>
              <a:t>Configuration File Format 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Ignored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Blank lines or leading spaces and tabs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Comments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pound-sign: lines whose first non-space character is a  </a:t>
            </a:r>
            <a:r>
              <a:rPr lang="en-US" altLang="zh-TW" b="1" dirty="0" smtClean="0"/>
              <a:t>#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environment setting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name = value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Default environment variables:</a:t>
            </a:r>
          </a:p>
          <a:p>
            <a:pPr marL="1676400" lvl="3" indent="-304800" eaLnBrk="1" hangingPunct="1">
              <a:buFontTx/>
              <a:buChar char="•"/>
            </a:pPr>
            <a:r>
              <a:rPr lang="en-US" altLang="zh-TW" dirty="0" smtClean="0"/>
              <a:t>LOGNAME, </a:t>
            </a:r>
            <a:r>
              <a:rPr lang="en-US" altLang="zh-TW" dirty="0" smtClean="0">
                <a:solidFill>
                  <a:schemeClr val="accent2"/>
                </a:solidFill>
              </a:rPr>
              <a:t>SHELL, PATH, HOME, MAILTO</a:t>
            </a:r>
          </a:p>
          <a:p>
            <a:pPr marL="1676400" lvl="3" indent="-304800" eaLnBrk="1" hangingPunct="1">
              <a:buFontTx/>
              <a:buChar char="•"/>
            </a:pPr>
            <a:endParaRPr lang="en-US" altLang="zh-TW" dirty="0" smtClean="0">
              <a:solidFill>
                <a:schemeClr val="accent2"/>
              </a:solidFill>
            </a:endParaRPr>
          </a:p>
          <a:p>
            <a:pPr marL="1676400" lvl="3" indent="-304800" eaLnBrk="1" hangingPunct="1">
              <a:buFontTx/>
              <a:buChar char="•"/>
            </a:pPr>
            <a:endParaRPr lang="en-US" altLang="zh-TW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err="1" smtClean="0"/>
              <a:t>cron</a:t>
            </a:r>
            <a:r>
              <a:rPr lang="en-US" altLang="zh-TW" dirty="0" smtClean="0"/>
              <a:t> command</a:t>
            </a:r>
          </a:p>
          <a:p>
            <a:pPr marL="1257300" lvl="2" indent="-342900" eaLnBrk="1" hangingPunct="1">
              <a:buFontTx/>
              <a:buNone/>
            </a:pPr>
            <a:r>
              <a:rPr lang="en-US" altLang="zh-TW" dirty="0" smtClean="0"/>
              <a:t>Format: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101040" y="6019800"/>
            <a:ext cx="5551520" cy="4801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TW" sz="1400" b="1" dirty="0">
                <a:solidFill>
                  <a:schemeClr val="hlin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en-US" altLang="en-US" sz="1400" b="1" dirty="0">
                <a:solidFill>
                  <a:schemeClr val="hlin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minute hour day  month weekday command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33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7    *    *     *       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/bin/date &gt;&gt; /</a:t>
            </a:r>
            <a:r>
              <a:rPr lang="en-US" alt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alt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/log</a:t>
            </a:r>
            <a:endParaRPr lang="en-US" alt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887" y="4724400"/>
            <a:ext cx="4695825" cy="42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cron command format 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smtClean="0">
                <a:ea typeface="新細明體" panose="02020500000000000000" pitchFamily="18" charset="-120"/>
              </a:rPr>
              <a:t> </a:t>
            </a:r>
            <a:r>
              <a:rPr lang="en-US" altLang="zh-TW" sz="2000" i="1" smtClean="0">
                <a:ea typeface="新細明體" panose="02020500000000000000" pitchFamily="18" charset="-120"/>
              </a:rPr>
              <a:t>minute  hour  day  month  weekday  command</a:t>
            </a:r>
          </a:p>
        </p:txBody>
      </p:sp>
      <p:graphicFrame>
        <p:nvGraphicFramePr>
          <p:cNvPr id="12350" name="Group 6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3242110"/>
              </p:ext>
            </p:extLst>
          </p:nvPr>
        </p:nvGraphicFramePr>
        <p:xfrm>
          <a:off x="1219200" y="1906588"/>
          <a:ext cx="7162800" cy="2057398"/>
        </p:xfrm>
        <a:graphic>
          <a:graphicData uri="http://schemas.openxmlformats.org/drawingml/2006/table">
            <a:tbl>
              <a:tblPr/>
              <a:tblGrid>
                <a:gridCol w="174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Field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Range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 of the hour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59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 of the day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23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month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31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 of the year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12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weekday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week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7 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0,7 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= Sunday)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02" name="Rectangle 61"/>
          <p:cNvSpPr>
            <a:spLocks noChangeArrowheads="1"/>
          </p:cNvSpPr>
          <p:nvPr/>
        </p:nvSpPr>
        <p:spPr bwMode="auto">
          <a:xfrm>
            <a:off x="990600" y="4343400"/>
            <a:ext cx="7162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Rule Matching</a:t>
            </a:r>
          </a:p>
          <a:p>
            <a:pPr lvl="1" eaLnBrk="1" hangingPunct="1"/>
            <a:r>
              <a:rPr lang="en-US" altLang="zh-TW" sz="1800" i="1" dirty="0">
                <a:ea typeface="新細明體" panose="02020500000000000000" pitchFamily="18" charset="-120"/>
              </a:rPr>
              <a:t>* </a:t>
            </a:r>
            <a:r>
              <a:rPr lang="en-US" altLang="zh-TW" sz="1800" dirty="0">
                <a:ea typeface="新細明體" panose="02020500000000000000" pitchFamily="18" charset="-120"/>
              </a:rPr>
              <a:t>matches everything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Single character matches exactly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Dash(-) matches range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Comma(,) matches any listed value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Slash(/) matches </a:t>
            </a:r>
            <a:r>
              <a:rPr lang="en-US" altLang="zh-TW" sz="1800" dirty="0"/>
              <a:t>skips of the number's value through the range.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9530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time format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45	  10   *  *  1-5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AM 10:45, from Mon. to Fri.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10    *   *   *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On 10 minutes of each hour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*/3   *   *   *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Every three minutes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30  15  5   *  *		 PM 3:30 of each 5-th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0   0   14   2 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On the Midnight of Valentine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s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5  0-6   *   *   *	 On 5 minutes, from 0 to 6 o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clock.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0,30   *  13  *  5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every half-hour on Fri. and every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				      half-hour on the 13-th day</a:t>
            </a:r>
          </a:p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20  1  *  *  *  		find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tmp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atime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ea typeface="新細明體" panose="02020500000000000000" pitchFamily="18" charset="-120"/>
              </a:rPr>
              <a:t>+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3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exec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rm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f {}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;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55  23  *  *  0-3,6	/home/lctseng/cputemp-check.sh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(6)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Special strings to specify the time</a:t>
            </a:r>
          </a:p>
        </p:txBody>
      </p:sp>
      <p:graphicFrame>
        <p:nvGraphicFramePr>
          <p:cNvPr id="3692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85053"/>
              </p:ext>
            </p:extLst>
          </p:nvPr>
        </p:nvGraphicFramePr>
        <p:xfrm>
          <a:off x="1371600" y="1905000"/>
          <a:ext cx="5943600" cy="403859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0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1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meaning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 5 fields format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@reboot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once, at startup.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N/A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@yearly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year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1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@annually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@yearly)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@monthly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month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*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@weekly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week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@daily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day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@midnight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@daily)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@hourly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an hour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* * *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every_minute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minute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*/1 * * * *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6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every_second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second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N/A</a:t>
                      </a:r>
                      <a:endParaRPr kumimoji="0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749</TotalTime>
  <Words>978</Words>
  <Application>Microsoft Office PowerPoint</Application>
  <PresentationFormat>如螢幕大小 (4:3)</PresentationFormat>
  <Paragraphs>271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4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Consolas</vt:lpstr>
      <vt:lpstr>Times</vt:lpstr>
      <vt:lpstr>Times New Roman</vt:lpstr>
      <vt:lpstr>Verdana</vt:lpstr>
      <vt:lpstr>Wingdings</vt:lpstr>
      <vt:lpstr>Computer Center</vt:lpstr>
      <vt:lpstr>Periodic Processes</vt:lpstr>
      <vt:lpstr>Run commands in a specific period?</vt:lpstr>
      <vt:lpstr>CRON – Schedule Commands (1)</vt:lpstr>
      <vt:lpstr>First impression of crontab</vt:lpstr>
      <vt:lpstr>CRON – Schedule Commands (2)</vt:lpstr>
      <vt:lpstr>CRON – Schedule Commands (3)</vt:lpstr>
      <vt:lpstr>CRON – Schedule Commands (4)</vt:lpstr>
      <vt:lpstr>CRON – Schedule Commands (5)</vt:lpstr>
      <vt:lpstr>CRON – Schedule Commands (6)</vt:lpstr>
      <vt:lpstr>crontab command </vt:lpstr>
      <vt:lpstr>crontab management</vt:lpstr>
      <vt:lpstr>System crontab: /etc/crontab</vt:lpstr>
      <vt:lpstr>The implementation of crontab(1)</vt:lpstr>
      <vt:lpstr>The implementation of crontab(2)</vt:lpstr>
      <vt:lpstr>The implementation of crontab(3)</vt:lpstr>
      <vt:lpstr>periodic utility (1)</vt:lpstr>
      <vt:lpstr>periodic utility (2)</vt:lpstr>
      <vt:lpstr>periodic utility (3)</vt:lpstr>
      <vt:lpstr>periodic utility (4)</vt:lpstr>
      <vt:lpstr>at command (1)</vt:lpstr>
      <vt:lpstr>at command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Mango King</cp:lastModifiedBy>
  <cp:revision>194</cp:revision>
  <cp:lastPrinted>2010-10-26T09:21:40Z</cp:lastPrinted>
  <dcterms:created xsi:type="dcterms:W3CDTF">1601-01-01T00:00:00Z</dcterms:created>
  <dcterms:modified xsi:type="dcterms:W3CDTF">2016-12-19T17:37:47Z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