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sldIdLst>
    <p:sldId id="256" r:id="rId2"/>
    <p:sldId id="278" r:id="rId3"/>
    <p:sldId id="279" r:id="rId4"/>
    <p:sldId id="281" r:id="rId5"/>
    <p:sldId id="280" r:id="rId6"/>
    <p:sldId id="283" r:id="rId7"/>
    <p:sldId id="290" r:id="rId8"/>
    <p:sldId id="291" r:id="rId9"/>
    <p:sldId id="282" r:id="rId10"/>
    <p:sldId id="292" r:id="rId11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4054" autoAdjust="0"/>
  </p:normalViewPr>
  <p:slideViewPr>
    <p:cSldViewPr>
      <p:cViewPr varScale="1">
        <p:scale>
          <a:sx n="89" d="100"/>
          <a:sy n="89" d="100"/>
        </p:scale>
        <p:origin x="17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061E8-25AD-2D45-B5A2-FBD96F6E11D0}" type="datetimeFigureOut">
              <a:rPr kumimoji="1" lang="zh-TW" altLang="en-US" smtClean="0"/>
              <a:t>2016/11/17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C3A5F-6122-334F-8ED5-5F9303CBB33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80309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dirty="0" smtClean="0"/>
              <a:t>https://</a:t>
            </a:r>
            <a:r>
              <a:rPr kumimoji="1" lang="en-US" altLang="zh-TW" dirty="0" err="1" smtClean="0"/>
              <a:t>datahunter.org</a:t>
            </a:r>
            <a:r>
              <a:rPr kumimoji="1" lang="en-US" altLang="zh-TW" dirty="0" smtClean="0"/>
              <a:t>/</a:t>
            </a:r>
            <a:r>
              <a:rPr kumimoji="1" lang="en-US" altLang="zh-TW" dirty="0" err="1" smtClean="0"/>
              <a:t>autofs</a:t>
            </a:r>
            <a:endParaRPr kumimoji="1" lang="en-US" altLang="zh-TW" dirty="0" smtClean="0"/>
          </a:p>
          <a:p>
            <a:r>
              <a:rPr kumimoji="1" lang="en-US" altLang="zh-TW" dirty="0" smtClean="0"/>
              <a:t>http://</a:t>
            </a:r>
            <a:r>
              <a:rPr kumimoji="1" lang="en-US" altLang="zh-TW" dirty="0" err="1" smtClean="0"/>
              <a:t>ishm.idv.tw</a:t>
            </a:r>
            <a:r>
              <a:rPr kumimoji="1" lang="en-US" altLang="zh-TW" dirty="0" smtClean="0"/>
              <a:t>/?p=117</a:t>
            </a:r>
          </a:p>
          <a:p>
            <a:r>
              <a:rPr lang="zh-TW" altLang="en-US" dirty="0" smtClean="0"/>
              <a:t>自動掛載分成直接模式 </a:t>
            </a:r>
            <a:r>
              <a:rPr lang="en-US" altLang="zh-TW" dirty="0" smtClean="0"/>
              <a:t>(direct) </a:t>
            </a:r>
            <a:r>
              <a:rPr lang="zh-TW" altLang="en-US" dirty="0" smtClean="0"/>
              <a:t>和間接模式 </a:t>
            </a:r>
            <a:r>
              <a:rPr lang="en-US" altLang="zh-TW" dirty="0" smtClean="0"/>
              <a:t>(indirect)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indirect </a:t>
            </a:r>
            <a:r>
              <a:rPr lang="zh-TW" altLang="en-US" dirty="0" smtClean="0"/>
              <a:t>模式下，目錄會被自動生成，降低手動的需求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C3A5F-6122-334F-8ED5-5F9303CBB334}" type="slidenum">
              <a:rPr kumimoji="1" lang="zh-TW" altLang="en-US" smtClean="0"/>
              <a:t>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51056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13591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50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7780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1422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939175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481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584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4333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892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23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5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32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957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9067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0FD6100A-98D6-BD4B-8F0E-A772BA500417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/>
              <a:t>Automounter</a:t>
            </a:r>
            <a:r>
              <a:rPr lang="en-US" altLang="zh-TW" dirty="0" smtClean="0"/>
              <a:t> Filesystem - </a:t>
            </a:r>
            <a:r>
              <a:rPr lang="en-US" altLang="zh-TW" dirty="0" err="1" smtClean="0"/>
              <a:t>autofs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endParaRPr lang="zh-TW" altLang="zh-TW">
              <a:ea typeface="新細明體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kumimoji="1" lang="en-US" altLang="zh-TW" sz="5400" dirty="0" smtClean="0"/>
              <a:t>Q</a:t>
            </a:r>
            <a:r>
              <a:rPr kumimoji="1" lang="zh-TW" altLang="en-US" sz="5400" dirty="0" smtClean="0"/>
              <a:t> </a:t>
            </a:r>
            <a:r>
              <a:rPr kumimoji="1" lang="en-US" altLang="zh-TW" sz="5400" dirty="0" smtClean="0"/>
              <a:t>&amp;</a:t>
            </a:r>
            <a:r>
              <a:rPr kumimoji="1" lang="zh-TW" altLang="en-US" sz="5400" dirty="0" smtClean="0"/>
              <a:t> </a:t>
            </a:r>
            <a:r>
              <a:rPr kumimoji="1" lang="en-US" altLang="zh-TW" sz="5400" dirty="0" smtClean="0"/>
              <a:t>A</a:t>
            </a:r>
            <a:endParaRPr kumimoji="1"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52619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Automatic mounting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467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1800">
                <a:ea typeface="新細明體" charset="-120"/>
              </a:rPr>
              <a:t>Problems of /etc/fstab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>
                <a:ea typeface="新細明體" charset="-120"/>
              </a:rPr>
              <a:t>Maintenance of /etc/fstab in large network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>
                <a:ea typeface="新細明體" charset="-120"/>
              </a:rPr>
              <a:t>Crashed NFS server will make operation blocked</a:t>
            </a:r>
            <a:endParaRPr lang="en-US" altLang="zh-TW" sz="1800">
              <a:ea typeface="新細明體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ea typeface="新細明體" charset="-120"/>
              </a:rPr>
              <a:t>automount daemon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>
                <a:ea typeface="新細明體" charset="-120"/>
              </a:rPr>
              <a:t>Mount filesystems when they are referenced and unmount them when they are no longer needed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>
                <a:ea typeface="新細明體" charset="-120"/>
              </a:rPr>
              <a:t>Supply a list of </a:t>
            </a:r>
            <a:r>
              <a:rPr lang="en-US" altLang="zh-TW" sz="1600">
                <a:solidFill>
                  <a:srgbClr val="FF0000"/>
                </a:solidFill>
                <a:ea typeface="新細明體" charset="-120"/>
              </a:rPr>
              <a:t>replicated filesystems </a:t>
            </a:r>
            <a:r>
              <a:rPr lang="en-US" altLang="zh-TW" sz="1600">
                <a:ea typeface="新細明體" charset="-120"/>
              </a:rPr>
              <a:t>to replace important but crashed NFS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>
                <a:ea typeface="新細明體" charset="-120"/>
              </a:rPr>
              <a:t>Transparent to users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ea typeface="新細明體" charset="-120"/>
              </a:rPr>
              <a:t>Products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>
                <a:ea typeface="新細明體" charset="-120"/>
              </a:rPr>
              <a:t>automount (from SUN Micro), simple and concise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>
                <a:ea typeface="新細明體" charset="-120"/>
              </a:rPr>
              <a:t>amd (from Jan-Simon Pendry), complicated but more powerful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automount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>
                <a:ea typeface="新細明體" charset="-120"/>
              </a:rPr>
              <a:t>Three kinds of configuration files (map)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Direct map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Indirect map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Master map</a:t>
            </a:r>
          </a:p>
          <a:p>
            <a:pPr lvl="2" eaLnBrk="1" hangingPunct="1"/>
            <a:r>
              <a:rPr lang="en-US" altLang="zh-TW" sz="1600">
                <a:ea typeface="新細明體" charset="-120"/>
              </a:rPr>
              <a:t>List which direct and indirect maps that automount should pay attention to </a:t>
            </a:r>
          </a:p>
          <a:p>
            <a:pPr lvl="1" eaLnBrk="1" hangingPunct="1"/>
            <a:r>
              <a:rPr lang="en-US" altLang="zh-TW" sz="1800">
                <a:ea typeface="細明體" charset="-120"/>
              </a:rPr>
              <a:t>Difference between direct and indirect</a:t>
            </a:r>
          </a:p>
          <a:p>
            <a:pPr lvl="2" eaLnBrk="1" hangingPunct="1"/>
            <a:r>
              <a:rPr lang="en-US" altLang="zh-TW" sz="1600">
                <a:ea typeface="細明體" charset="-120"/>
              </a:rPr>
              <a:t>All mount points in indirect map has common directory defined in master map</a:t>
            </a:r>
          </a:p>
        </p:txBody>
      </p:sp>
      <p:sp>
        <p:nvSpPr>
          <p:cNvPr id="5124" name="AutoShape 4"/>
          <p:cNvSpPr>
            <a:spLocks/>
          </p:cNvSpPr>
          <p:nvPr/>
        </p:nvSpPr>
        <p:spPr bwMode="auto">
          <a:xfrm>
            <a:off x="3124200" y="2035175"/>
            <a:ext cx="381000" cy="609600"/>
          </a:xfrm>
          <a:prstGeom prst="rightBrace">
            <a:avLst>
              <a:gd name="adj1" fmla="val 1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zh-TW" altLang="en-US" sz="1800">
              <a:latin typeface="Arial" charset="0"/>
              <a:ea typeface="新細明體" charset="-12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489325" y="1981200"/>
            <a:ext cx="4060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solidFill>
                  <a:schemeClr val="accent2"/>
                </a:solidFill>
                <a:latin typeface="Times" charset="0"/>
                <a:ea typeface="新細明體" charset="-120"/>
              </a:rPr>
              <a:t>Provide information about filesystems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solidFill>
                  <a:schemeClr val="accent2"/>
                </a:solidFill>
                <a:latin typeface="Times" charset="0"/>
                <a:ea typeface="新細明體" charset="-120"/>
              </a:rPr>
              <a:t>that are to be automounted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automount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Example of automount maps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847850" y="2108200"/>
            <a:ext cx="4619625" cy="6461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+mj-lt"/>
                <a:ea typeface="新細明體" panose="02020500000000000000" pitchFamily="18" charset="-120"/>
              </a:rPr>
              <a:t>/net 	/etc/auto.net		-</a:t>
            </a:r>
            <a:r>
              <a:rPr lang="en-US" altLang="zh-TW" dirty="0" err="1">
                <a:latin typeface="+mj-lt"/>
                <a:ea typeface="新細明體" panose="02020500000000000000" pitchFamily="18" charset="-120"/>
              </a:rPr>
              <a:t>rw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, </a:t>
            </a:r>
            <a:r>
              <a:rPr lang="en-US" altLang="zh-TW" dirty="0" err="1">
                <a:latin typeface="+mj-lt"/>
                <a:ea typeface="新細明體" panose="02020500000000000000" pitchFamily="18" charset="-120"/>
              </a:rPr>
              <a:t>intr</a:t>
            </a:r>
            <a:endParaRPr lang="en-US" altLang="zh-TW" dirty="0">
              <a:latin typeface="+mj-lt"/>
              <a:ea typeface="新細明體" panose="02020500000000000000" pitchFamily="18" charset="-120"/>
            </a:endParaRPr>
          </a:p>
          <a:p>
            <a:pPr>
              <a:defRPr/>
            </a:pPr>
            <a:r>
              <a:rPr lang="en-US" altLang="zh-TW" dirty="0">
                <a:latin typeface="+mj-lt"/>
                <a:ea typeface="新細明體" panose="02020500000000000000" pitchFamily="18" charset="-120"/>
              </a:rPr>
              <a:t>/-	/etc/</a:t>
            </a:r>
            <a:r>
              <a:rPr lang="en-US" altLang="zh-TW" dirty="0" err="1">
                <a:latin typeface="+mj-lt"/>
                <a:ea typeface="新細明體" panose="02020500000000000000" pitchFamily="18" charset="-120"/>
              </a:rPr>
              <a:t>auto.direct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		-</a:t>
            </a:r>
            <a:r>
              <a:rPr lang="en-US" altLang="zh-TW" dirty="0" err="1">
                <a:latin typeface="+mj-lt"/>
                <a:ea typeface="新細明體" panose="02020500000000000000" pitchFamily="18" charset="-120"/>
              </a:rPr>
              <a:t>ro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, </a:t>
            </a:r>
            <a:r>
              <a:rPr lang="en-US" altLang="zh-TW" dirty="0" err="1">
                <a:latin typeface="+mj-lt"/>
                <a:ea typeface="新細明體" panose="02020500000000000000" pitchFamily="18" charset="-120"/>
              </a:rPr>
              <a:t>intr</a:t>
            </a:r>
            <a:endParaRPr lang="en-US" altLang="zh-TW" dirty="0">
              <a:latin typeface="+mj-lt"/>
              <a:ea typeface="新細明體" panose="02020500000000000000" pitchFamily="18" charset="-12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847850" y="3022600"/>
            <a:ext cx="5570538" cy="9239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WWW	-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rw,soft,nosuid,vers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=2	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vega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:/home/www</a:t>
            </a:r>
          </a:p>
          <a:p>
            <a:pPr>
              <a:defRPr/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mail	-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rw,soft,nosuid,quota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	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ccserv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:/spool/mail</a:t>
            </a:r>
          </a:p>
          <a:p>
            <a:pPr>
              <a:defRPr/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ftp	-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ro,soft,nosuid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		ftp:/home/ftp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847850" y="4165600"/>
            <a:ext cx="6057900" cy="6461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vlsi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/vlsi1		-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rw,soft,nosuid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		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scorpio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:/vlsi1</a:t>
            </a:r>
          </a:p>
          <a:p>
            <a:pPr>
              <a:defRPr/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vlsi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/vlsi2		-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rw,soft,nosuid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		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scorpio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:/vlsi2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79463" y="2238375"/>
            <a:ext cx="890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solidFill>
                  <a:schemeClr val="tx2"/>
                </a:solidFill>
                <a:latin typeface="Monotype Corsiva" charset="0"/>
                <a:ea typeface="新細明體" charset="-120"/>
              </a:rPr>
              <a:t>master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79463" y="3276600"/>
            <a:ext cx="998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solidFill>
                  <a:schemeClr val="tx2"/>
                </a:solidFill>
                <a:latin typeface="Monotype Corsiva" charset="0"/>
                <a:ea typeface="新細明體" charset="-120"/>
              </a:rPr>
              <a:t>indirect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855663" y="4267200"/>
            <a:ext cx="785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solidFill>
                  <a:schemeClr val="tx2"/>
                </a:solidFill>
                <a:latin typeface="Monotype Corsiva" charset="0"/>
                <a:ea typeface="新細明體" charset="-120"/>
              </a:rPr>
              <a:t>direct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automount (3)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Master map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/etc/auto_master				(FreeBSD)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/etc/auto.master				(Linux)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/etc/auto_master				(Solaris)</a:t>
            </a:r>
          </a:p>
          <a:p>
            <a:pPr eaLnBrk="1" hangingPunct="1"/>
            <a:r>
              <a:rPr lang="en-US" altLang="zh-TW">
                <a:ea typeface="新細明體" charset="-120"/>
              </a:rPr>
              <a:t>Restart automounter when you change the maps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/etc/rc.d/automount {start|stop}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/etc/rc.d/automountd {start|stop}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/etc/rc.d/autounmountd {start|stop}		(FreeBSD)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/etc/init.d/autofs {start|stop}			(Solairs)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/etc/init.d/autofs {start|stop|reload|status}	(Linux)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automount (4)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Replicated filesystem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There are several identical NFS and I would like to mount anyone of them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Constrain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Read-only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These replicated filesystem should be truly identical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Automounter will choose a server based on its own idea of which one is the best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614488" y="4648200"/>
            <a:ext cx="6740525" cy="7080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/</a:t>
            </a:r>
            <a:r>
              <a:rPr lang="en-US" altLang="zh-TW" sz="2000" dirty="0" err="1">
                <a:latin typeface="+mn-lt"/>
                <a:ea typeface="新細明體" panose="02020500000000000000" pitchFamily="18" charset="-120"/>
              </a:rPr>
              <a:t>usr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/man		-</a:t>
            </a:r>
            <a:r>
              <a:rPr lang="en-US" altLang="zh-TW" sz="2000" dirty="0" err="1">
                <a:latin typeface="+mn-lt"/>
                <a:ea typeface="新細明體" panose="02020500000000000000" pitchFamily="18" charset="-120"/>
              </a:rPr>
              <a:t>ro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	</a:t>
            </a:r>
            <a:r>
              <a:rPr lang="en-US" altLang="zh-TW" sz="2000" dirty="0" err="1">
                <a:latin typeface="+mn-lt"/>
                <a:ea typeface="新細明體" panose="02020500000000000000" pitchFamily="18" charset="-120"/>
              </a:rPr>
              <a:t>mybsd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:/</a:t>
            </a:r>
            <a:r>
              <a:rPr lang="en-US" altLang="zh-TW" sz="2000" dirty="0" err="1">
                <a:latin typeface="+mn-lt"/>
                <a:ea typeface="新細明體" panose="02020500000000000000" pitchFamily="18" charset="-120"/>
              </a:rPr>
              <a:t>usr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/man mybsd2(1):/</a:t>
            </a:r>
            <a:r>
              <a:rPr lang="en-US" altLang="zh-TW" sz="2000" dirty="0" err="1">
                <a:latin typeface="+mn-lt"/>
                <a:ea typeface="新細明體" panose="02020500000000000000" pitchFamily="18" charset="-120"/>
              </a:rPr>
              <a:t>usr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/man</a:t>
            </a:r>
          </a:p>
          <a:p>
            <a:pPr>
              <a:defRPr/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/www/data	-</a:t>
            </a:r>
            <a:r>
              <a:rPr lang="en-US" altLang="zh-TW" sz="2000" dirty="0" err="1">
                <a:latin typeface="+mn-lt"/>
                <a:ea typeface="新細明體" panose="02020500000000000000" pitchFamily="18" charset="-120"/>
              </a:rPr>
              <a:t>ro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	mybsd4,altair:/www/data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/>
              <a:t>automount</a:t>
            </a:r>
            <a:r>
              <a:rPr lang="en-US" altLang="zh-TW" dirty="0" smtClean="0"/>
              <a:t> (5)</a:t>
            </a:r>
            <a:endParaRPr lang="zh-TW" altLang="en-US" dirty="0" smtClean="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Automatic automounts</a:t>
            </a:r>
          </a:p>
          <a:p>
            <a:pPr lvl="1" eaLnBrk="1" hangingPunct="1"/>
            <a:r>
              <a:rPr lang="en-US" altLang="zh-TW" b="1" i="1">
                <a:ea typeface="華康標楷體(P)" charset="0"/>
              </a:rPr>
              <a:t>automount</a:t>
            </a:r>
            <a:r>
              <a:rPr lang="en-US" altLang="zh-TW">
                <a:ea typeface="華康標楷體(P)" charset="0"/>
              </a:rPr>
              <a:t> can query the </a:t>
            </a:r>
            <a:r>
              <a:rPr lang="en-US" altLang="zh-TW" b="1" i="1">
                <a:ea typeface="華康標楷體(P)" charset="0"/>
              </a:rPr>
              <a:t>mountd</a:t>
            </a:r>
            <a:r>
              <a:rPr lang="en-US" altLang="zh-TW">
                <a:ea typeface="華康標楷體(P)" charset="0"/>
              </a:rPr>
              <a:t> to find out what filesystems the server exports</a:t>
            </a:r>
          </a:p>
          <a:p>
            <a:pPr lvl="1" eaLnBrk="1" hangingPunct="1"/>
            <a:r>
              <a:rPr lang="en-US" altLang="zh-TW">
                <a:ea typeface="華康標楷體(P)" charset="0"/>
              </a:rPr>
              <a:t>Using –host as map name in the master map file</a:t>
            </a:r>
          </a:p>
          <a:p>
            <a:pPr lvl="1" eaLnBrk="1" hangingPunct="1"/>
            <a:endParaRPr lang="en-US" altLang="zh-TW">
              <a:ea typeface="華康標楷體(P)" charset="0"/>
            </a:endParaRPr>
          </a:p>
          <a:p>
            <a:pPr lvl="1" eaLnBrk="1" hangingPunct="1"/>
            <a:endParaRPr lang="en-US" altLang="zh-TW">
              <a:ea typeface="華康標楷體(P)" charset="0"/>
            </a:endParaRPr>
          </a:p>
          <a:p>
            <a:pPr lvl="1" eaLnBrk="1" hangingPunct="1"/>
            <a:r>
              <a:rPr lang="en-US" altLang="zh-TW">
                <a:ea typeface="華康標楷體(P)" charset="0"/>
              </a:rPr>
              <a:t>-host does not enumerate all possible hosts  </a:t>
            </a:r>
          </a:p>
          <a:p>
            <a:pPr lvl="2" eaLnBrk="1" hangingPunct="1"/>
            <a:r>
              <a:rPr lang="en-US" altLang="zh-TW">
                <a:ea typeface="華康標楷體(P)" charset="0"/>
              </a:rPr>
              <a:t>It waits for individual subdirectory names to be referenced </a:t>
            </a:r>
          </a:p>
          <a:p>
            <a:pPr lvl="2" eaLnBrk="1" hangingPunct="1"/>
            <a:r>
              <a:rPr lang="en-US" altLang="zh-TW">
                <a:ea typeface="華康標楷體(P)" charset="0"/>
              </a:rPr>
              <a:t>If mybsd exports </a:t>
            </a:r>
            <a:r>
              <a:rPr lang="en-US" altLang="zh-TW" b="1">
                <a:ea typeface="華康標楷體(P)" charset="0"/>
              </a:rPr>
              <a:t>/usr/share/man</a:t>
            </a:r>
          </a:p>
          <a:p>
            <a:pPr lvl="3" eaLnBrk="1" hangingPunct="1"/>
            <a:r>
              <a:rPr lang="en-US" altLang="zh-TW">
                <a:ea typeface="華康標楷體(P)" charset="0"/>
              </a:rPr>
              <a:t>Automount at the path  </a:t>
            </a:r>
            <a:r>
              <a:rPr lang="en-US" altLang="zh-TW" b="1">
                <a:ea typeface="華康標楷體(P)" charset="0"/>
              </a:rPr>
              <a:t>/net/mybsd/usr/share/man</a:t>
            </a:r>
            <a:endParaRPr lang="zh-TW" altLang="en-US" b="1">
              <a:ea typeface="華康標楷體(P)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00200" y="3124200"/>
            <a:ext cx="6080125" cy="4000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/net		-host			-</a:t>
            </a:r>
            <a:r>
              <a:rPr lang="en-US" altLang="zh-TW" sz="2000" dirty="0" err="1">
                <a:latin typeface="+mn-lt"/>
                <a:ea typeface="新細明體" panose="02020500000000000000" pitchFamily="18" charset="-120"/>
              </a:rPr>
              <a:t>nosuid,soft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automount</a:t>
            </a:r>
            <a:r>
              <a:rPr lang="en-US" altLang="zh-TW" dirty="0" smtClean="0"/>
              <a:t> (6)</a:t>
            </a:r>
            <a:endParaRPr lang="zh-TW" altLang="en-US" dirty="0"/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Configure automount with NIS</a:t>
            </a:r>
          </a:p>
          <a:p>
            <a:pPr lvl="1"/>
            <a:r>
              <a:rPr lang="en-US" altLang="zh-TW">
                <a:ea typeface="華康標楷體(P)" charset="0"/>
              </a:rPr>
              <a:t>/etc/auto_master</a:t>
            </a:r>
          </a:p>
          <a:p>
            <a:pPr lvl="1"/>
            <a:endParaRPr lang="en-US" altLang="zh-TW">
              <a:ea typeface="華康標楷體(P)" charset="0"/>
            </a:endParaRPr>
          </a:p>
          <a:p>
            <a:pPr lvl="1"/>
            <a:endParaRPr lang="en-US" altLang="zh-TW">
              <a:ea typeface="華康標楷體(P)" charset="0"/>
            </a:endParaRPr>
          </a:p>
          <a:p>
            <a:pPr lvl="1"/>
            <a:r>
              <a:rPr lang="en-US" altLang="zh-TW">
                <a:ea typeface="華康標楷體(P)" charset="0"/>
              </a:rPr>
              <a:t>/etc/autofs/include_yp</a:t>
            </a:r>
          </a:p>
          <a:p>
            <a:pPr lvl="1"/>
            <a:endParaRPr lang="en-US" altLang="zh-TW">
              <a:ea typeface="華康標楷體(P)" charset="0"/>
            </a:endParaRPr>
          </a:p>
          <a:p>
            <a:pPr lvl="1"/>
            <a:endParaRPr lang="en-US" altLang="zh-TW">
              <a:ea typeface="華康標楷體(P)" charset="0"/>
            </a:endParaRPr>
          </a:p>
          <a:p>
            <a:pPr lvl="1"/>
            <a:endParaRPr lang="en-US" altLang="zh-TW">
              <a:ea typeface="華康標楷體(P)" charset="0"/>
            </a:endParaRPr>
          </a:p>
          <a:p>
            <a:pPr lvl="1"/>
            <a:r>
              <a:rPr lang="en-US" altLang="zh-TW">
                <a:ea typeface="華康標楷體(P)" charset="0"/>
              </a:rPr>
              <a:t>ln –s /etc/autofs/include_yp /etc/autofs/include</a:t>
            </a:r>
          </a:p>
          <a:p>
            <a:pPr lvl="1"/>
            <a:r>
              <a:rPr lang="en-US" altLang="zh-TW">
                <a:ea typeface="華康標楷體(P)" charset="0"/>
              </a:rPr>
              <a:t>Setup NIS maps on NIS master</a:t>
            </a:r>
          </a:p>
          <a:p>
            <a:pPr lvl="1"/>
            <a:r>
              <a:rPr lang="en-US" altLang="zh-TW">
                <a:ea typeface="華康標楷體(P)" charset="0"/>
              </a:rPr>
              <a:t>Edit /etc/rc.conf</a:t>
            </a:r>
          </a:p>
          <a:p>
            <a:pPr lvl="1"/>
            <a:endParaRPr lang="zh-TW" altLang="en-US">
              <a:ea typeface="華康標楷體(P)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52600" y="2409825"/>
            <a:ext cx="1579563" cy="4000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+</a:t>
            </a:r>
            <a:r>
              <a:rPr lang="en-US" altLang="zh-TW" sz="2000" dirty="0" err="1">
                <a:latin typeface="+mn-lt"/>
                <a:ea typeface="新細明體" panose="02020500000000000000" pitchFamily="18" charset="-120"/>
              </a:rPr>
              <a:t>auto_master</a:t>
            </a:r>
            <a:endParaRPr lang="en-US" altLang="zh-TW" sz="2000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52600" y="3581400"/>
            <a:ext cx="1381125" cy="7080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#!/bin/</a:t>
            </a:r>
            <a:r>
              <a:rPr lang="en-US" altLang="zh-TW" sz="2000" dirty="0" err="1">
                <a:latin typeface="+mn-lt"/>
                <a:ea typeface="新細明體" panose="02020500000000000000" pitchFamily="18" charset="-120"/>
              </a:rPr>
              <a:t>sh</a:t>
            </a:r>
            <a:endParaRPr lang="en-US" altLang="zh-TW" sz="2000" dirty="0">
              <a:latin typeface="+mn-lt"/>
              <a:ea typeface="新細明體" panose="02020500000000000000" pitchFamily="18" charset="-120"/>
            </a:endParaRPr>
          </a:p>
          <a:p>
            <a:pPr>
              <a:defRPr/>
            </a:pPr>
            <a:r>
              <a:rPr lang="en-US" altLang="zh-TW" sz="2000" dirty="0" err="1">
                <a:latin typeface="+mn-lt"/>
                <a:ea typeface="新細明體" panose="02020500000000000000" pitchFamily="18" charset="-120"/>
              </a:rPr>
              <a:t>y</a:t>
            </a:r>
            <a:r>
              <a:rPr lang="en-US" altLang="zh-TW" sz="2000" dirty="0" err="1">
                <a:latin typeface="+mn-lt"/>
                <a:ea typeface="新細明體" panose="02020500000000000000" pitchFamily="18" charset="-120"/>
              </a:rPr>
              <a:t>pcat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 –k $1</a:t>
            </a:r>
            <a:endParaRPr lang="en-US" altLang="zh-TW" sz="2000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52600" y="5773738"/>
            <a:ext cx="2463800" cy="4000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 err="1">
                <a:latin typeface="+mn-lt"/>
                <a:ea typeface="新細明體" panose="02020500000000000000" pitchFamily="18" charset="-120"/>
              </a:rPr>
              <a:t>a</a:t>
            </a:r>
            <a:r>
              <a:rPr lang="en-US" altLang="zh-TW" sz="2000" dirty="0" err="1">
                <a:latin typeface="+mn-lt"/>
                <a:ea typeface="新細明體" panose="02020500000000000000" pitchFamily="18" charset="-120"/>
              </a:rPr>
              <a:t>utofs_enable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=“YES”</a:t>
            </a:r>
            <a:endParaRPr lang="en-US" altLang="zh-TW" sz="2000" dirty="0">
              <a:latin typeface="+mn-lt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amd</a:t>
            </a:r>
            <a:r>
              <a:rPr lang="en-US" altLang="zh-TW" dirty="0" smtClean="0">
                <a:ea typeface="新細明體" pitchFamily="18" charset="-120"/>
              </a:rPr>
              <a:t> (1)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6200" cy="4267200"/>
          </a:xfrm>
        </p:spPr>
        <p:txBody>
          <a:bodyPr/>
          <a:lstStyle/>
          <a:p>
            <a:pPr eaLnBrk="1" hangingPunct="1"/>
            <a:r>
              <a:rPr lang="en-US" altLang="zh-TW" sz="2000">
                <a:ea typeface="新細明體" charset="-120"/>
              </a:rPr>
              <a:t>Advantages over automount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Sends </a:t>
            </a:r>
            <a:r>
              <a:rPr lang="en-US" altLang="zh-TW" sz="1800">
                <a:latin typeface="Times" charset="0"/>
                <a:ea typeface="新細明體" charset="-120"/>
              </a:rPr>
              <a:t>“</a:t>
            </a:r>
            <a:r>
              <a:rPr lang="en-US" altLang="zh-TW" sz="1800">
                <a:ea typeface="新細明體" charset="-120"/>
              </a:rPr>
              <a:t>keep alive</a:t>
            </a:r>
            <a:r>
              <a:rPr lang="en-US" altLang="zh-TW" sz="1800">
                <a:latin typeface="Times" charset="0"/>
                <a:ea typeface="新細明體" charset="-120"/>
              </a:rPr>
              <a:t>”</a:t>
            </a:r>
            <a:r>
              <a:rPr lang="en-US" altLang="zh-TW" sz="1800">
                <a:ea typeface="新細明體" charset="-120"/>
              </a:rPr>
              <a:t> queries to remote servers at regular intervals and maintains a list of servers that are accessible</a:t>
            </a:r>
          </a:p>
          <a:p>
            <a:pPr lvl="2" eaLnBrk="1" hangingPunct="1"/>
            <a:r>
              <a:rPr lang="en-US" altLang="zh-TW" sz="1600">
                <a:ea typeface="新細明體" charset="-120"/>
              </a:rPr>
              <a:t>Return an </a:t>
            </a:r>
            <a:r>
              <a:rPr lang="en-US" altLang="zh-TW" sz="1600">
                <a:latin typeface="Times" charset="0"/>
                <a:ea typeface="新細明體" charset="-120"/>
              </a:rPr>
              <a:t>“</a:t>
            </a:r>
            <a:r>
              <a:rPr lang="en-US" altLang="zh-TW" sz="1600">
                <a:solidFill>
                  <a:srgbClr val="FF0000"/>
                </a:solidFill>
                <a:ea typeface="新細明體" charset="-120"/>
              </a:rPr>
              <a:t>operation would block</a:t>
            </a:r>
            <a:r>
              <a:rPr lang="en-US" altLang="zh-TW" sz="1600">
                <a:latin typeface="Times" charset="0"/>
                <a:ea typeface="新細明體" charset="-120"/>
              </a:rPr>
              <a:t>”</a:t>
            </a:r>
            <a:r>
              <a:rPr lang="en-US" altLang="zh-TW" sz="1600">
                <a:ea typeface="新細明體" charset="-120"/>
              </a:rPr>
              <a:t> rather than hanging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Not proprietary source code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Offer another mount types that are not supported by automount</a:t>
            </a:r>
          </a:p>
          <a:p>
            <a:pPr lvl="2" eaLnBrk="1" hangingPunct="1"/>
            <a:r>
              <a:rPr lang="en-US" altLang="zh-TW" sz="1600">
                <a:ea typeface="新細明體" charset="-120"/>
              </a:rPr>
              <a:t>union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Map syntax is more generic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Provide a query-and-manipulation tool, amq</a:t>
            </a:r>
          </a:p>
          <a:p>
            <a:pPr lvl="1" eaLnBrk="1" hangingPunct="1"/>
            <a:r>
              <a:rPr lang="en-US" altLang="zh-TW" sz="1800">
                <a:latin typeface="Times" charset="0"/>
                <a:ea typeface="新細明體" charset="-120"/>
              </a:rPr>
              <a:t>…</a:t>
            </a:r>
            <a:endParaRPr lang="en-US" altLang="zh-TW" sz="180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1972</TotalTime>
  <Words>412</Words>
  <Application>Microsoft Macintosh PowerPoint</Application>
  <PresentationFormat>如螢幕大小 (4:3)</PresentationFormat>
  <Paragraphs>97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24" baseType="lpstr">
      <vt:lpstr>Arial</vt:lpstr>
      <vt:lpstr>新細明體</vt:lpstr>
      <vt:lpstr>Times New Roman</vt:lpstr>
      <vt:lpstr>華康儷粗黑(P)</vt:lpstr>
      <vt:lpstr>華康儷中黑(P)</vt:lpstr>
      <vt:lpstr>Wingdings</vt:lpstr>
      <vt:lpstr>華康標楷體(P)</vt:lpstr>
      <vt:lpstr>Calibri</vt:lpstr>
      <vt:lpstr>Futura Md BT</vt:lpstr>
      <vt:lpstr>細明體</vt:lpstr>
      <vt:lpstr>Times</vt:lpstr>
      <vt:lpstr>Monotype Corsiva</vt:lpstr>
      <vt:lpstr>Verdana</vt:lpstr>
      <vt:lpstr>Computer Center</vt:lpstr>
      <vt:lpstr>Automounter Filesystem - autofs</vt:lpstr>
      <vt:lpstr>Automatic mounting </vt:lpstr>
      <vt:lpstr>automount (1)</vt:lpstr>
      <vt:lpstr>automount (2)</vt:lpstr>
      <vt:lpstr>automount (3)</vt:lpstr>
      <vt:lpstr>automount (4)</vt:lpstr>
      <vt:lpstr>automount (5)</vt:lpstr>
      <vt:lpstr>automount (6)</vt:lpstr>
      <vt:lpstr>amd (1)</vt:lpstr>
      <vt:lpstr>PowerPoint 簡報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</dc:creator>
  <cp:lastModifiedBy>Microsoft Office 使用者</cp:lastModifiedBy>
  <cp:revision>694</cp:revision>
  <cp:lastPrinted>2016-11-17T10:30:37Z</cp:lastPrinted>
  <dcterms:created xsi:type="dcterms:W3CDTF">1601-01-01T00:00:00Z</dcterms:created>
  <dcterms:modified xsi:type="dcterms:W3CDTF">2016-11-17T10:47:57Z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