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zh-TW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bhyve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frank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utilities - /usr/share/examples/bhyve/vmrun.sh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zh-TW" sz="1100"/>
              <a:t>Usage: vmrun.sh [-ahi] [-c &lt;CPUs&gt;] [-C &lt;console&gt;] [-d &lt;disk file&gt;]</a:t>
            </a:r>
            <a:br>
              <a:rPr lang="zh-TW" sz="1100"/>
            </a:br>
            <a:r>
              <a:rPr lang="zh-TW" sz="1100"/>
              <a:t>                [-e &lt;name=value&gt;] [-g &lt;gdbport&gt; ] [-H &lt;directory&gt;]</a:t>
            </a:r>
            <a:br>
              <a:rPr lang="zh-TW" sz="1100"/>
            </a:br>
            <a:r>
              <a:rPr lang="zh-TW" sz="1100"/>
              <a:t>                [-I &lt;location of installation iso&gt;] [-l &lt;loader&gt;]</a:t>
            </a:r>
            <a:br>
              <a:rPr lang="zh-TW" sz="1100"/>
            </a:br>
            <a:r>
              <a:rPr lang="zh-TW" sz="1100"/>
              <a:t>                [-m &lt;memsize&gt;] [-t &lt;tapdev&gt;] &lt;vmname&gt;</a:t>
            </a:r>
            <a:br>
              <a:rPr lang="zh-TW" sz="1100"/>
            </a:br>
            <a:br>
              <a:rPr lang="zh-TW" sz="1100"/>
            </a:br>
            <a:r>
              <a:rPr lang="zh-TW" sz="1100"/>
              <a:t>       -h: display this help message</a:t>
            </a:r>
            <a:br>
              <a:rPr lang="zh-TW" sz="1100"/>
            </a:br>
            <a:r>
              <a:rPr lang="zh-TW" sz="1100"/>
              <a:t>       -a: force memory mapped local APIC access</a:t>
            </a:r>
            <a:br>
              <a:rPr lang="zh-TW" sz="1100"/>
            </a:br>
            <a:r>
              <a:rPr lang="zh-TW" sz="1100"/>
              <a:t>       -c: number of virtual cpus (default is 2)</a:t>
            </a:r>
            <a:br>
              <a:rPr lang="zh-TW" sz="1100"/>
            </a:br>
            <a:r>
              <a:rPr lang="zh-TW" sz="1100"/>
              <a:t>       -C: console device (default is stdio)</a:t>
            </a:r>
            <a:br>
              <a:rPr lang="zh-TW" sz="1100"/>
            </a:br>
            <a:r>
              <a:rPr lang="zh-TW" sz="1100"/>
              <a:t>       -d: virtio diskdev file (default is ./diskdev)</a:t>
            </a:r>
            <a:br>
              <a:rPr lang="zh-TW" sz="1100"/>
            </a:br>
            <a:r>
              <a:rPr lang="zh-TW" sz="1100"/>
              <a:t>       -e: set FreeBSD loader environment variable</a:t>
            </a:r>
            <a:br>
              <a:rPr lang="zh-TW" sz="1100"/>
            </a:br>
            <a:r>
              <a:rPr lang="zh-TW" sz="1100"/>
              <a:t>       -g: listen for connection from kgdb at &lt;gdbport&gt;</a:t>
            </a:r>
            <a:br>
              <a:rPr lang="zh-TW" sz="1100"/>
            </a:br>
            <a:r>
              <a:rPr lang="zh-TW" sz="1100"/>
              <a:t>       -H: host filesystem to export to the loader</a:t>
            </a:r>
            <a:br>
              <a:rPr lang="zh-TW" sz="1100"/>
            </a:br>
            <a:r>
              <a:rPr lang="zh-TW" sz="1100"/>
              <a:t>       -i: force boot of the Installation CDROM image</a:t>
            </a:r>
            <a:br>
              <a:rPr lang="zh-TW" sz="1100"/>
            </a:br>
            <a:r>
              <a:rPr lang="zh-TW" sz="1100"/>
              <a:t>       -I: Installation CDROM image location (default is ./release.iso)</a:t>
            </a:r>
            <a:br>
              <a:rPr lang="zh-TW" sz="1100"/>
            </a:br>
            <a:r>
              <a:rPr lang="zh-TW" sz="1100"/>
              <a:t>       -l: the OS loader to use (default is /boot/userboot.so)</a:t>
            </a:r>
            <a:br>
              <a:rPr lang="zh-TW" sz="1100"/>
            </a:br>
            <a:r>
              <a:rPr lang="zh-TW" sz="1100"/>
              <a:t>       -m: memory size (default is 512M)</a:t>
            </a:r>
            <a:br>
              <a:rPr lang="zh-TW" sz="1100"/>
            </a:br>
            <a:r>
              <a:rPr lang="zh-TW" sz="1100"/>
              <a:t>       -p: pass-through a host PCI device at bus/slot/func (e.g. 10/0/0)</a:t>
            </a:r>
            <a:br>
              <a:rPr lang="zh-TW" sz="1100"/>
            </a:br>
            <a:r>
              <a:rPr lang="zh-TW" sz="1100"/>
              <a:t>       -t: tap device for virtio-net (default is tap0)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utilities - iohyve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FreeBSD bhyve manager utilizing ZFS and other FreeBSD tools.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/>
              <a:t>utilities - chyves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/>
              <a:t>Another bhyve front-end manager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introduction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zh-TW" sz="2400"/>
              <a:t>BSD Hypervisor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zh-TW" sz="2400"/>
              <a:t>Native hypervisor/virtual machine manager for FreeBSD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zh-TW" sz="2400"/>
              <a:t>Mainly developed by NetApp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zh-TW" sz="2400"/>
              <a:t>Hardward requirement on host</a:t>
            </a:r>
          </a:p>
          <a:p>
            <a:pPr indent="-381000" lvl="1" marL="914400" rtl="0">
              <a:spcBef>
                <a:spcPts val="0"/>
              </a:spcBef>
              <a:buSzPct val="100000"/>
            </a:pPr>
            <a:r>
              <a:rPr lang="zh-TW" sz="2400"/>
              <a:t>VT-x, EPT, POPCNT, UG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/>
              <a:t>introduction</a:t>
            </a:r>
          </a:p>
        </p:txBody>
      </p:sp>
      <p:pic>
        <p:nvPicPr>
          <p:cNvPr descr="2017-01-05 18-03-51 的螢幕擷圖.png" id="67" name="Shape 67"/>
          <p:cNvPicPr preferRelativeResize="0"/>
          <p:nvPr/>
        </p:nvPicPr>
        <p:blipFill rotWithShape="1">
          <a:blip r:embed="rId3">
            <a:alphaModFix/>
          </a:blip>
          <a:srcRect b="43783" l="0" r="0" t="38919"/>
          <a:stretch/>
        </p:blipFill>
        <p:spPr>
          <a:xfrm>
            <a:off x="-9737900" y="1232612"/>
            <a:ext cx="26384164" cy="2567076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/>
          <p:nvPr/>
        </p:nvSpPr>
        <p:spPr>
          <a:xfrm>
            <a:off x="6269500" y="2022650"/>
            <a:ext cx="952200" cy="271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/>
              <a:t>introduction</a:t>
            </a:r>
          </a:p>
        </p:txBody>
      </p:sp>
      <p:pic>
        <p:nvPicPr>
          <p:cNvPr descr="2017-01-05 18-03-51 的螢幕擷圖.png" id="74" name="Shape 74"/>
          <p:cNvPicPr preferRelativeResize="0"/>
          <p:nvPr/>
        </p:nvPicPr>
        <p:blipFill rotWithShape="1">
          <a:blip r:embed="rId3">
            <a:alphaModFix/>
          </a:blip>
          <a:srcRect b="43783" l="0" r="0" t="38919"/>
          <a:stretch/>
        </p:blipFill>
        <p:spPr>
          <a:xfrm>
            <a:off x="0" y="1152475"/>
            <a:ext cx="26384164" cy="2567076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/>
          <p:nvPr/>
        </p:nvSpPr>
        <p:spPr>
          <a:xfrm>
            <a:off x="3134750" y="3176450"/>
            <a:ext cx="952200" cy="271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features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zh-TW" sz="2400"/>
              <a:t>Currently supported operating system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zh-TW" sz="1800"/>
              <a:t>FreeBSD 8.4-RELEASE amd64/i386 and 8-STABLE amd64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zh-TW" sz="1800"/>
              <a:t>FreeBSD 9.*-RELEASE amd64/i386 9-STABLE amd64/i386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zh-TW" sz="1800"/>
              <a:t>FreeBSD 10 (All amd64/i386 versions)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zh-TW" sz="1800"/>
              <a:t>FreeBSD 11-CURRENT amd64/i386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zh-TW" sz="1800"/>
              <a:t>OpenBSD amd64/i386 5.2 and newer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zh-TW" sz="1800"/>
              <a:t>GNU/Linux amd64/i386 (Many distributions)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zh-TW" sz="1800"/>
              <a:t>NetBSD amd64 6.1 and newer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zh-TW" sz="1800"/>
              <a:t>SmartOS 20151001 and newer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b="1" lang="zh-TW" sz="1800"/>
              <a:t>Windows x64 Vista, 7, 8, 10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b="1" lang="zh-TW" sz="1800"/>
              <a:t>Windows Server 2008r2, 2012r2, 2016 Technical Preview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before we create a virtual machine	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zh-TW"/>
              <a:t>Load vmm kernel module</a:t>
            </a:r>
            <a:br>
              <a:rPr lang="zh-TW"/>
            </a:br>
            <a:r>
              <a:rPr lang="zh-TW"/>
              <a:t># kldload vmm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zh-TW"/>
              <a:t>Create tap interface for our VM</a:t>
            </a:r>
            <a:br>
              <a:rPr lang="zh-TW"/>
            </a:br>
            <a:r>
              <a:rPr lang="zh-TW"/>
              <a:t># ifconfig tap0 create</a:t>
            </a:r>
            <a:br>
              <a:rPr lang="zh-TW"/>
            </a:br>
            <a:r>
              <a:rPr lang="zh-TW"/>
              <a:t># sysctl net.link.tap.up_on_open=1</a:t>
            </a:r>
            <a:br>
              <a:rPr lang="zh-TW"/>
            </a:br>
            <a:r>
              <a:rPr lang="zh-TW"/>
              <a:t>net.link.tap.up_on_open: 0 -&gt; 1</a:t>
            </a:r>
          </a:p>
          <a:p>
            <a:pPr indent="-228600" lvl="0" marL="457200" rtl="0">
              <a:spcBef>
                <a:spcPts val="0"/>
              </a:spcBef>
            </a:pPr>
            <a:r>
              <a:rPr lang="zh-TW"/>
              <a:t>Setup bridge(switch) for our VM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zh-TW"/>
              <a:t># ifconfig bridge0 create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zh-TW"/>
              <a:t># ifconfig bridge0 addm </a:t>
            </a:r>
            <a:r>
              <a:rPr b="1" i="1" lang="zh-TW"/>
              <a:t>igb0</a:t>
            </a:r>
            <a:r>
              <a:rPr lang="zh-TW"/>
              <a:t> addm </a:t>
            </a:r>
            <a:r>
              <a:rPr b="1" i="1" lang="zh-TW"/>
              <a:t>tap0</a:t>
            </a:r>
          </a:p>
          <a:p>
            <a:pPr indent="-228600" lvl="0" marL="457200" rtl="0">
              <a:spcBef>
                <a:spcPts val="0"/>
              </a:spcBef>
            </a:pPr>
            <a:r>
              <a:rPr lang="zh-TW"/>
              <a:t># ifconfig bridge0 up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/>
              <a:t>before we create a virtual machine	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Make our configuration permanent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zh-TW"/>
              <a:t>/boot/loader.conf</a:t>
            </a:r>
          </a:p>
          <a:p>
            <a:pPr indent="-228600" lvl="1" marL="914400" rtl="0">
              <a:spcBef>
                <a:spcPts val="0"/>
              </a:spcBef>
            </a:pPr>
            <a:r>
              <a:rPr lang="zh-TW"/>
              <a:t>vmm_load=”YES”</a:t>
            </a:r>
          </a:p>
          <a:p>
            <a:pPr indent="-228600" lvl="0" marL="457200" rtl="0">
              <a:spcBef>
                <a:spcPts val="0"/>
              </a:spcBef>
            </a:pPr>
            <a:r>
              <a:rPr lang="zh-TW"/>
              <a:t>/etc/sysctl.conf</a:t>
            </a:r>
          </a:p>
          <a:p>
            <a:pPr indent="-228600" lvl="1" marL="914400" rtl="0">
              <a:spcBef>
                <a:spcPts val="0"/>
              </a:spcBef>
            </a:pPr>
            <a:r>
              <a:rPr lang="zh-TW"/>
              <a:t>hw.vmm.topology.cores_per_package=4</a:t>
            </a:r>
          </a:p>
          <a:p>
            <a:pPr indent="-228600" lvl="1" marL="914400" rtl="0">
              <a:spcBef>
                <a:spcPts val="0"/>
              </a:spcBef>
            </a:pPr>
            <a:r>
              <a:rPr lang="zh-TW"/>
              <a:t>net.link.tap.up_on_open=1</a:t>
            </a:r>
          </a:p>
          <a:p>
            <a:pPr indent="-228600" lvl="0" marL="457200" rtl="0">
              <a:spcBef>
                <a:spcPts val="0"/>
              </a:spcBef>
            </a:pPr>
            <a:r>
              <a:rPr lang="zh-TW"/>
              <a:t>/etc/rc.conf</a:t>
            </a:r>
          </a:p>
          <a:p>
            <a:pPr indent="-228600" lvl="1" marL="914400" rtl="0">
              <a:spcBef>
                <a:spcPts val="0"/>
              </a:spcBef>
            </a:pPr>
            <a:r>
              <a:rPr lang="zh-TW"/>
              <a:t>cloned_interfaces=”tap0 bridge0”</a:t>
            </a:r>
          </a:p>
          <a:p>
            <a:pPr indent="-228600" lvl="1" marL="914400" rtl="0">
              <a:spcBef>
                <a:spcPts val="0"/>
              </a:spcBef>
            </a:pPr>
            <a:r>
              <a:rPr lang="zh-TW"/>
              <a:t>ifconfig_bridge0=”addm tap0 addm bridge0”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/>
              <a:t>before we create a virtual machine	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zh-TW"/>
              <a:t>Prepare for UEFI firware</a:t>
            </a:r>
            <a:br>
              <a:rPr lang="zh-TW"/>
            </a:br>
            <a:r>
              <a:rPr lang="zh-TW"/>
              <a:t># pkg install -y uefi-edk2-bhyve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zh-TW"/>
              <a:t>Set core per package (Optional)</a:t>
            </a:r>
            <a:br>
              <a:rPr lang="zh-TW"/>
            </a:br>
            <a:r>
              <a:rPr lang="zh-TW"/>
              <a:t># sysctl hw.vmm.topology.cores_per_package=4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create a virtual machine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zh-TW"/>
              <a:t>bhyve \</a:t>
            </a:r>
            <a:br>
              <a:rPr lang="zh-TW"/>
            </a:br>
            <a:r>
              <a:rPr lang="zh-TW"/>
              <a:t>            </a:t>
            </a:r>
            <a:r>
              <a:rPr lang="zh-TW"/>
              <a:t> </a:t>
            </a:r>
            <a:r>
              <a:rPr lang="zh-TW"/>
              <a:t>   -A \</a:t>
            </a:r>
            <a:br>
              <a:rPr lang="zh-TW"/>
            </a:br>
            <a:r>
              <a:rPr lang="zh-TW"/>
              <a:t>                -c 16 -m 16g \</a:t>
            </a:r>
            <a:br>
              <a:rPr lang="zh-TW"/>
            </a:br>
            <a:r>
              <a:rPr lang="zh-TW"/>
              <a:t>                -s 0,hostbridge \</a:t>
            </a:r>
            <a:br>
              <a:rPr lang="zh-TW"/>
            </a:br>
            <a:r>
              <a:rPr lang="zh-TW"/>
              <a:t>                -s 1,ahci-cd,"win10.iso" \</a:t>
            </a:r>
            <a:br>
              <a:rPr lang="zh-TW"/>
            </a:br>
            <a:r>
              <a:rPr lang="zh-TW"/>
              <a:t>                -s 2,ahci-hd,"/dev/zvol/zroot/vm/win10" \</a:t>
            </a:r>
            <a:br>
              <a:rPr lang="zh-TW"/>
            </a:br>
            <a:r>
              <a:rPr lang="zh-TW"/>
              <a:t>                -s 3,fbuf,tcp=127.0.0.1:5900,w=1600,h=900 \</a:t>
            </a:r>
            <a:br>
              <a:rPr lang="zh-TW"/>
            </a:br>
            <a:r>
              <a:rPr lang="zh-TW"/>
              <a:t>                -s 4,xhci,</a:t>
            </a:r>
            <a:r>
              <a:rPr b="1" lang="zh-TW"/>
              <a:t>tablet</a:t>
            </a:r>
            <a:r>
              <a:rPr lang="zh-TW"/>
              <a:t> \</a:t>
            </a:r>
            <a:br>
              <a:rPr lang="zh-TW"/>
            </a:br>
            <a:r>
              <a:rPr lang="zh-TW"/>
              <a:t>                -s 5,virtio-net,tap0 \</a:t>
            </a:r>
            <a:br>
              <a:rPr lang="zh-TW"/>
            </a:br>
            <a:r>
              <a:rPr lang="zh-TW"/>
              <a:t>                -s </a:t>
            </a:r>
            <a:r>
              <a:rPr b="1" lang="zh-TW"/>
              <a:t>31</a:t>
            </a:r>
            <a:r>
              <a:rPr lang="zh-TW"/>
              <a:t>,lpc \</a:t>
            </a:r>
            <a:br>
              <a:rPr lang="zh-TW"/>
            </a:br>
            <a:r>
              <a:rPr lang="zh-TW"/>
              <a:t>                -l bootrom,”/usr/local/share/uefi-firmware/BHYVE_UEFI.fd” \</a:t>
            </a:r>
            <a:br>
              <a:rPr lang="zh-TW"/>
            </a:br>
            <a:r>
              <a:rPr lang="zh-TW"/>
              <a:t>                win10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